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9" r:id="rId1"/>
  </p:sldMasterIdLst>
  <p:notesMasterIdLst>
    <p:notesMasterId r:id="rId17"/>
  </p:notesMasterIdLst>
  <p:sldIdLst>
    <p:sldId id="341" r:id="rId2"/>
    <p:sldId id="359" r:id="rId3"/>
    <p:sldId id="388" r:id="rId4"/>
    <p:sldId id="358" r:id="rId5"/>
    <p:sldId id="390" r:id="rId6"/>
    <p:sldId id="391" r:id="rId7"/>
    <p:sldId id="392" r:id="rId8"/>
    <p:sldId id="393" r:id="rId9"/>
    <p:sldId id="394" r:id="rId10"/>
    <p:sldId id="395" r:id="rId11"/>
    <p:sldId id="396" r:id="rId12"/>
    <p:sldId id="398" r:id="rId13"/>
    <p:sldId id="397" r:id="rId14"/>
    <p:sldId id="357" r:id="rId15"/>
    <p:sldId id="389" r:id="rId16"/>
  </p:sldIdLst>
  <p:sldSz cx="9144000" cy="6858000" type="screen4x3"/>
  <p:notesSz cx="6858000" cy="9144000"/>
  <p:defaultTextStyle>
    <a:defPPr>
      <a:defRPr lang="pl-PL"/>
    </a:defPPr>
    <a:lvl1pPr algn="l" rtl="0" fontAlgn="base">
      <a:spcBef>
        <a:spcPct val="0"/>
      </a:spcBef>
      <a:spcAft>
        <a:spcPct val="0"/>
      </a:spcAft>
      <a:defRPr kern="1200">
        <a:solidFill>
          <a:schemeClr val="tx1"/>
        </a:solidFill>
        <a:latin typeface="Microsoft PhagsPa" pitchFamily="34" charset="0"/>
        <a:ea typeface="+mn-ea"/>
        <a:cs typeface="Arial" charset="0"/>
      </a:defRPr>
    </a:lvl1pPr>
    <a:lvl2pPr marL="457200" algn="l" rtl="0" fontAlgn="base">
      <a:spcBef>
        <a:spcPct val="0"/>
      </a:spcBef>
      <a:spcAft>
        <a:spcPct val="0"/>
      </a:spcAft>
      <a:defRPr kern="1200">
        <a:solidFill>
          <a:schemeClr val="tx1"/>
        </a:solidFill>
        <a:latin typeface="Microsoft PhagsPa" pitchFamily="34" charset="0"/>
        <a:ea typeface="+mn-ea"/>
        <a:cs typeface="Arial" charset="0"/>
      </a:defRPr>
    </a:lvl2pPr>
    <a:lvl3pPr marL="914400" algn="l" rtl="0" fontAlgn="base">
      <a:spcBef>
        <a:spcPct val="0"/>
      </a:spcBef>
      <a:spcAft>
        <a:spcPct val="0"/>
      </a:spcAft>
      <a:defRPr kern="1200">
        <a:solidFill>
          <a:schemeClr val="tx1"/>
        </a:solidFill>
        <a:latin typeface="Microsoft PhagsPa" pitchFamily="34" charset="0"/>
        <a:ea typeface="+mn-ea"/>
        <a:cs typeface="Arial" charset="0"/>
      </a:defRPr>
    </a:lvl3pPr>
    <a:lvl4pPr marL="1371600" algn="l" rtl="0" fontAlgn="base">
      <a:spcBef>
        <a:spcPct val="0"/>
      </a:spcBef>
      <a:spcAft>
        <a:spcPct val="0"/>
      </a:spcAft>
      <a:defRPr kern="1200">
        <a:solidFill>
          <a:schemeClr val="tx1"/>
        </a:solidFill>
        <a:latin typeface="Microsoft PhagsPa" pitchFamily="34" charset="0"/>
        <a:ea typeface="+mn-ea"/>
        <a:cs typeface="Arial" charset="0"/>
      </a:defRPr>
    </a:lvl4pPr>
    <a:lvl5pPr marL="1828800" algn="l" rtl="0" fontAlgn="base">
      <a:spcBef>
        <a:spcPct val="0"/>
      </a:spcBef>
      <a:spcAft>
        <a:spcPct val="0"/>
      </a:spcAft>
      <a:defRPr kern="1200">
        <a:solidFill>
          <a:schemeClr val="tx1"/>
        </a:solidFill>
        <a:latin typeface="Microsoft PhagsPa" pitchFamily="34" charset="0"/>
        <a:ea typeface="+mn-ea"/>
        <a:cs typeface="Arial" charset="0"/>
      </a:defRPr>
    </a:lvl5pPr>
    <a:lvl6pPr marL="2286000" algn="l" defTabSz="914400" rtl="0" eaLnBrk="1" latinLnBrk="0" hangingPunct="1">
      <a:defRPr kern="1200">
        <a:solidFill>
          <a:schemeClr val="tx1"/>
        </a:solidFill>
        <a:latin typeface="Microsoft PhagsPa" pitchFamily="34" charset="0"/>
        <a:ea typeface="+mn-ea"/>
        <a:cs typeface="Arial" charset="0"/>
      </a:defRPr>
    </a:lvl6pPr>
    <a:lvl7pPr marL="2743200" algn="l" defTabSz="914400" rtl="0" eaLnBrk="1" latinLnBrk="0" hangingPunct="1">
      <a:defRPr kern="1200">
        <a:solidFill>
          <a:schemeClr val="tx1"/>
        </a:solidFill>
        <a:latin typeface="Microsoft PhagsPa" pitchFamily="34" charset="0"/>
        <a:ea typeface="+mn-ea"/>
        <a:cs typeface="Arial" charset="0"/>
      </a:defRPr>
    </a:lvl7pPr>
    <a:lvl8pPr marL="3200400" algn="l" defTabSz="914400" rtl="0" eaLnBrk="1" latinLnBrk="0" hangingPunct="1">
      <a:defRPr kern="1200">
        <a:solidFill>
          <a:schemeClr val="tx1"/>
        </a:solidFill>
        <a:latin typeface="Microsoft PhagsPa" pitchFamily="34" charset="0"/>
        <a:ea typeface="+mn-ea"/>
        <a:cs typeface="Arial" charset="0"/>
      </a:defRPr>
    </a:lvl8pPr>
    <a:lvl9pPr marL="3657600" algn="l" defTabSz="914400" rtl="0" eaLnBrk="1" latinLnBrk="0" hangingPunct="1">
      <a:defRPr kern="1200">
        <a:solidFill>
          <a:schemeClr val="tx1"/>
        </a:solidFill>
        <a:latin typeface="Microsoft PhagsPa"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8451" autoAdjust="0"/>
    <p:restoredTop sz="94595" autoAdjust="0"/>
  </p:normalViewPr>
  <p:slideViewPr>
    <p:cSldViewPr>
      <p:cViewPr>
        <p:scale>
          <a:sx n="90" d="100"/>
          <a:sy n="90" d="100"/>
        </p:scale>
        <p:origin x="-1524" y="-192"/>
      </p:cViewPr>
      <p:guideLst>
        <p:guide orient="horz" pos="2160"/>
        <p:guide pos="2880"/>
      </p:guideLst>
    </p:cSldViewPr>
  </p:slideViewPr>
  <p:outlineViewPr>
    <p:cViewPr>
      <p:scale>
        <a:sx n="33" d="100"/>
        <a:sy n="33" d="100"/>
      </p:scale>
      <p:origin x="0" y="10254"/>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Garamond" pitchFamily="18" charset="0"/>
              </a:defRPr>
            </a:lvl1pPr>
          </a:lstStyle>
          <a:p>
            <a:pPr>
              <a:defRPr/>
            </a:pPr>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Garamond" pitchFamily="18" charset="0"/>
              </a:defRPr>
            </a:lvl1pPr>
          </a:lstStyle>
          <a:p>
            <a:pPr>
              <a:defRPr/>
            </a:pPr>
            <a:fld id="{B3DEE132-1529-448F-8AEF-A4A563A6BD59}" type="datetimeFigureOut">
              <a:rPr lang="pl-PL"/>
              <a:pPr>
                <a:defRPr/>
              </a:pPr>
              <a:t>2014-10-26</a:t>
            </a:fld>
            <a:endParaRPr lang="pl-PL" dirty="0"/>
          </a:p>
        </p:txBody>
      </p:sp>
      <p:sp>
        <p:nvSpPr>
          <p:cNvPr id="4" name="Symbol zastępczy obrazu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pl-PL" noProof="0" dirty="0" smtClean="0"/>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l-PL" noProof="0" smtClean="0"/>
              <a:t>Kliknij, aby edytować style wzorca tekstu</a:t>
            </a:r>
          </a:p>
          <a:p>
            <a:pPr lvl="1"/>
            <a:r>
              <a:rPr lang="pl-PL" noProof="0" smtClean="0"/>
              <a:t>Drugi poziom</a:t>
            </a:r>
          </a:p>
          <a:p>
            <a:pPr lvl="2"/>
            <a:r>
              <a:rPr lang="pl-PL" noProof="0" smtClean="0"/>
              <a:t>Trzeci poziom</a:t>
            </a:r>
          </a:p>
          <a:p>
            <a:pPr lvl="3"/>
            <a:r>
              <a:rPr lang="pl-PL" noProof="0" smtClean="0"/>
              <a:t>Czwarty poziom</a:t>
            </a:r>
          </a:p>
          <a:p>
            <a:pPr lvl="4"/>
            <a:r>
              <a:rPr lang="pl-PL" noProof="0" smtClean="0"/>
              <a:t>Piąty poziom</a:t>
            </a:r>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Garamond" pitchFamily="18" charset="0"/>
              </a:defRPr>
            </a:lvl1pPr>
          </a:lstStyle>
          <a:p>
            <a:pPr>
              <a:defRPr/>
            </a:pPr>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Garamond" pitchFamily="18" charset="0"/>
              </a:defRPr>
            </a:lvl1pPr>
          </a:lstStyle>
          <a:p>
            <a:pPr>
              <a:defRPr/>
            </a:pPr>
            <a:fld id="{337E172B-3B6F-40D0-9574-8603315D7FE8}" type="slidenum">
              <a:rPr lang="pl-PL"/>
              <a:pPr>
                <a:defRPr/>
              </a:pPr>
              <a:t>‹#›</a:t>
            </a:fld>
            <a:endParaRPr lang="pl-PL" dirty="0"/>
          </a:p>
        </p:txBody>
      </p:sp>
    </p:spTree>
    <p:extLst>
      <p:ext uri="{BB962C8B-B14F-4D97-AF65-F5344CB8AC3E}">
        <p14:creationId xmlns:p14="http://schemas.microsoft.com/office/powerpoint/2010/main" val="34855231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pl-PL" dirty="0">
                  <a:latin typeface="Garamond" pitchFamily="18" charset="0"/>
                </a:endParaRPr>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pl-PL" dirty="0">
                  <a:latin typeface="Garamond" pitchFamily="18" charset="0"/>
                </a:endParaRPr>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pl-PL" dirty="0">
                  <a:latin typeface="Garamond" pitchFamily="18" charset="0"/>
                </a:endParaRPr>
              </a:p>
            </p:txBody>
          </p:sp>
          <p:sp>
            <p:nvSpPr>
              <p:cNvPr id="11" name="Freeform 7"/>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pl-PL" dirty="0">
                  <a:latin typeface="Garamond" pitchFamily="18" charset="0"/>
                </a:endParaRPr>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pl-PL" dirty="0">
                <a:latin typeface="Garamond" pitchFamily="18" charset="0"/>
              </a:endParaRPr>
            </a:p>
          </p:txBody>
        </p:sp>
        <p:sp>
          <p:nvSpPr>
            <p:cNvPr id="7" name="Freeform 10"/>
            <p:cNvSpPr>
              <a:spLocks/>
            </p:cNvSpPr>
            <p:nvPr/>
          </p:nvSpPr>
          <p:spPr bwMode="hidden">
            <a:xfrm>
              <a:off x="0" y="0"/>
              <a:ext cx="5758" cy="1776"/>
            </a:xfrm>
            <a:custGeom>
              <a:avLst/>
              <a:gdLst>
                <a:gd name="T0" fmla="*/ 0 w 5740"/>
                <a:gd name="T1" fmla="*/ 0 h 1906"/>
                <a:gd name="T2" fmla="*/ 0 w 5740"/>
                <a:gd name="T3" fmla="*/ 1776 h 1906"/>
                <a:gd name="T4" fmla="*/ 5758 w 5740"/>
                <a:gd name="T5" fmla="*/ 1776 h 1906"/>
                <a:gd name="T6" fmla="*/ 5758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grpSp>
      <p:sp>
        <p:nvSpPr>
          <p:cNvPr id="34827" name="Rectangle 11"/>
          <p:cNvSpPr>
            <a:spLocks noGrp="1" noChangeArrowheads="1"/>
          </p:cNvSpPr>
          <p:nvPr>
            <p:ph type="ctrTitle" sz="quarter"/>
          </p:nvPr>
        </p:nvSpPr>
        <p:spPr>
          <a:xfrm>
            <a:off x="685800" y="1736725"/>
            <a:ext cx="7772400" cy="1920875"/>
          </a:xfrm>
        </p:spPr>
        <p:txBody>
          <a:bodyPr/>
          <a:lstStyle>
            <a:lvl1pPr>
              <a:defRPr sz="6000"/>
            </a:lvl1pPr>
          </a:lstStyle>
          <a:p>
            <a:r>
              <a:rPr lang="pl-PL"/>
              <a:t>Kliknij, aby edytować styl wzorca tytułu</a:t>
            </a:r>
          </a:p>
        </p:txBody>
      </p:sp>
      <p:sp>
        <p:nvSpPr>
          <p:cNvPr id="34828"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pl-PL"/>
              <a:t>Kliknij, aby edytować styl wzorca podtytułu</a:t>
            </a:r>
          </a:p>
        </p:txBody>
      </p:sp>
      <p:sp>
        <p:nvSpPr>
          <p:cNvPr id="13" name="Rectangle 13"/>
          <p:cNvSpPr>
            <a:spLocks noGrp="1" noChangeArrowheads="1"/>
          </p:cNvSpPr>
          <p:nvPr>
            <p:ph type="dt" sz="quarter" idx="10"/>
          </p:nvPr>
        </p:nvSpPr>
        <p:spPr>
          <a:xfrm>
            <a:off x="457200" y="6248400"/>
            <a:ext cx="2133600" cy="476250"/>
          </a:xfrm>
        </p:spPr>
        <p:txBody>
          <a:bodyPr/>
          <a:lstStyle>
            <a:lvl1pPr>
              <a:defRPr/>
            </a:lvl1pPr>
          </a:lstStyle>
          <a:p>
            <a:pPr>
              <a:defRPr/>
            </a:pPr>
            <a:endParaRPr lang="pl-PL"/>
          </a:p>
        </p:txBody>
      </p:sp>
      <p:sp>
        <p:nvSpPr>
          <p:cNvPr id="14" name="Rectangle 14"/>
          <p:cNvSpPr>
            <a:spLocks noGrp="1" noChangeArrowheads="1"/>
          </p:cNvSpPr>
          <p:nvPr>
            <p:ph type="ftr" sz="quarter" idx="11"/>
          </p:nvPr>
        </p:nvSpPr>
        <p:spPr>
          <a:xfrm>
            <a:off x="3124200" y="6251575"/>
            <a:ext cx="2895600" cy="476250"/>
          </a:xfrm>
        </p:spPr>
        <p:txBody>
          <a:bodyPr/>
          <a:lstStyle>
            <a:lvl1pPr>
              <a:defRPr/>
            </a:lvl1pPr>
          </a:lstStyle>
          <a:p>
            <a:pPr>
              <a:defRPr/>
            </a:pPr>
            <a:endParaRPr lang="pl-PL"/>
          </a:p>
        </p:txBody>
      </p:sp>
      <p:sp>
        <p:nvSpPr>
          <p:cNvPr id="15" name="Rectangle 15"/>
          <p:cNvSpPr>
            <a:spLocks noGrp="1" noChangeArrowheads="1"/>
          </p:cNvSpPr>
          <p:nvPr>
            <p:ph type="sldNum" sz="quarter" idx="12"/>
          </p:nvPr>
        </p:nvSpPr>
        <p:spPr>
          <a:xfrm>
            <a:off x="6553200" y="6254750"/>
            <a:ext cx="2133600" cy="476250"/>
          </a:xfrm>
        </p:spPr>
        <p:txBody>
          <a:bodyPr/>
          <a:lstStyle>
            <a:lvl1pPr>
              <a:defRPr/>
            </a:lvl1pPr>
          </a:lstStyle>
          <a:p>
            <a:pPr>
              <a:defRPr/>
            </a:pPr>
            <a:fld id="{456F4BE7-EF17-4953-A708-7C7A6CCA57D8}" type="slidenum">
              <a:rPr lang="pl-PL"/>
              <a:pPr>
                <a:defRPr/>
              </a:pPr>
              <a:t>‹#›</a:t>
            </a:fld>
            <a:endParaRPr lang="pl-PL" dirty="0"/>
          </a:p>
        </p:txBody>
      </p:sp>
    </p:spTree>
    <p:extLst>
      <p:ext uri="{BB962C8B-B14F-4D97-AF65-F5344CB8AC3E}">
        <p14:creationId xmlns:p14="http://schemas.microsoft.com/office/powerpoint/2010/main" val="16381635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2"/>
          <p:cNvSpPr>
            <a:spLocks noGrp="1" noChangeArrowheads="1"/>
          </p:cNvSpPr>
          <p:nvPr>
            <p:ph type="dt" sz="half" idx="10"/>
          </p:nvPr>
        </p:nvSpPr>
        <p:spPr>
          <a:ln/>
        </p:spPr>
        <p:txBody>
          <a:bodyPr/>
          <a:lstStyle>
            <a:lvl1pPr>
              <a:defRPr/>
            </a:lvl1pPr>
          </a:lstStyle>
          <a:p>
            <a:pPr>
              <a:defRPr/>
            </a:pPr>
            <a:endParaRPr lang="pl-PL"/>
          </a:p>
        </p:txBody>
      </p:sp>
      <p:sp>
        <p:nvSpPr>
          <p:cNvPr id="5" name="Rectangle 3"/>
          <p:cNvSpPr>
            <a:spLocks noGrp="1" noChangeArrowheads="1"/>
          </p:cNvSpPr>
          <p:nvPr>
            <p:ph type="sldNum" sz="quarter" idx="11"/>
          </p:nvPr>
        </p:nvSpPr>
        <p:spPr>
          <a:ln/>
        </p:spPr>
        <p:txBody>
          <a:bodyPr/>
          <a:lstStyle>
            <a:lvl1pPr>
              <a:defRPr/>
            </a:lvl1pPr>
          </a:lstStyle>
          <a:p>
            <a:pPr>
              <a:defRPr/>
            </a:pPr>
            <a:fld id="{4395B0A9-0EE8-48E0-9065-61D3EFEBC4B0}" type="slidenum">
              <a:rPr lang="pl-PL"/>
              <a:pPr>
                <a:defRPr/>
              </a:pPr>
              <a:t>‹#›</a:t>
            </a:fld>
            <a:endParaRPr lang="pl-PL" dirty="0"/>
          </a:p>
        </p:txBody>
      </p:sp>
      <p:sp>
        <p:nvSpPr>
          <p:cNvPr id="6" name="Rectangle 14"/>
          <p:cNvSpPr>
            <a:spLocks noGrp="1" noChangeArrowheads="1"/>
          </p:cNvSpPr>
          <p:nvPr>
            <p:ph type="ftr" sz="quarter" idx="12"/>
          </p:nvPr>
        </p:nvSpPr>
        <p:spPr>
          <a:ln/>
        </p:spPr>
        <p:txBody>
          <a:bodyPr/>
          <a:lstStyle>
            <a:lvl1pPr>
              <a:defRPr/>
            </a:lvl1pPr>
          </a:lstStyle>
          <a:p>
            <a:pPr>
              <a:defRPr/>
            </a:pPr>
            <a:endParaRPr lang="pl-PL"/>
          </a:p>
        </p:txBody>
      </p:sp>
    </p:spTree>
    <p:extLst>
      <p:ext uri="{BB962C8B-B14F-4D97-AF65-F5344CB8AC3E}">
        <p14:creationId xmlns:p14="http://schemas.microsoft.com/office/powerpoint/2010/main" val="37337293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2"/>
          <p:cNvSpPr>
            <a:spLocks noGrp="1" noChangeArrowheads="1"/>
          </p:cNvSpPr>
          <p:nvPr>
            <p:ph type="dt" sz="half" idx="10"/>
          </p:nvPr>
        </p:nvSpPr>
        <p:spPr>
          <a:ln/>
        </p:spPr>
        <p:txBody>
          <a:bodyPr/>
          <a:lstStyle>
            <a:lvl1pPr>
              <a:defRPr/>
            </a:lvl1pPr>
          </a:lstStyle>
          <a:p>
            <a:pPr>
              <a:defRPr/>
            </a:pPr>
            <a:endParaRPr lang="pl-PL"/>
          </a:p>
        </p:txBody>
      </p:sp>
      <p:sp>
        <p:nvSpPr>
          <p:cNvPr id="5" name="Rectangle 3"/>
          <p:cNvSpPr>
            <a:spLocks noGrp="1" noChangeArrowheads="1"/>
          </p:cNvSpPr>
          <p:nvPr>
            <p:ph type="sldNum" sz="quarter" idx="11"/>
          </p:nvPr>
        </p:nvSpPr>
        <p:spPr>
          <a:ln/>
        </p:spPr>
        <p:txBody>
          <a:bodyPr/>
          <a:lstStyle>
            <a:lvl1pPr>
              <a:defRPr/>
            </a:lvl1pPr>
          </a:lstStyle>
          <a:p>
            <a:pPr>
              <a:defRPr/>
            </a:pPr>
            <a:fld id="{4A4B54BF-7B22-4965-8D90-560DBBA8C092}" type="slidenum">
              <a:rPr lang="pl-PL"/>
              <a:pPr>
                <a:defRPr/>
              </a:pPr>
              <a:t>‹#›</a:t>
            </a:fld>
            <a:endParaRPr lang="pl-PL" dirty="0"/>
          </a:p>
        </p:txBody>
      </p:sp>
      <p:sp>
        <p:nvSpPr>
          <p:cNvPr id="6" name="Rectangle 14"/>
          <p:cNvSpPr>
            <a:spLocks noGrp="1" noChangeArrowheads="1"/>
          </p:cNvSpPr>
          <p:nvPr>
            <p:ph type="ftr" sz="quarter" idx="12"/>
          </p:nvPr>
        </p:nvSpPr>
        <p:spPr>
          <a:ln/>
        </p:spPr>
        <p:txBody>
          <a:bodyPr/>
          <a:lstStyle>
            <a:lvl1pPr>
              <a:defRPr/>
            </a:lvl1pPr>
          </a:lstStyle>
          <a:p>
            <a:pPr>
              <a:defRPr/>
            </a:pPr>
            <a:endParaRPr lang="pl-PL"/>
          </a:p>
        </p:txBody>
      </p:sp>
    </p:spTree>
    <p:extLst>
      <p:ext uri="{BB962C8B-B14F-4D97-AF65-F5344CB8AC3E}">
        <p14:creationId xmlns:p14="http://schemas.microsoft.com/office/powerpoint/2010/main" val="30796679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AndTx" preserve="1">
  <p:cSld name="Tytuł, 2 elementy zawartości i tekst">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1143000"/>
          </a:xfrm>
        </p:spPr>
        <p:txBody>
          <a:bodyPr/>
          <a:lstStyle/>
          <a:p>
            <a:r>
              <a:rPr lang="pl-PL" smtClean="0"/>
              <a:t>Kliknij, aby edytować styl</a:t>
            </a:r>
            <a:endParaRPr lang="pl-PL"/>
          </a:p>
        </p:txBody>
      </p:sp>
      <p:sp>
        <p:nvSpPr>
          <p:cNvPr id="3" name="Symbol zastępczy zawartości 2"/>
          <p:cNvSpPr>
            <a:spLocks noGrp="1"/>
          </p:cNvSpPr>
          <p:nvPr>
            <p:ph sz="quarter" idx="1"/>
          </p:nvPr>
        </p:nvSpPr>
        <p:spPr>
          <a:xfrm>
            <a:off x="457200" y="1600200"/>
            <a:ext cx="4038600" cy="218598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quarter" idx="2"/>
          </p:nvPr>
        </p:nvSpPr>
        <p:spPr>
          <a:xfrm>
            <a:off x="457200" y="3938588"/>
            <a:ext cx="4038600" cy="2187575"/>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half" idx="3"/>
          </p:nvPr>
        </p:nvSpPr>
        <p:spPr>
          <a:xfrm>
            <a:off x="4648200" y="1600200"/>
            <a:ext cx="4038600" cy="4525963"/>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Rectangle 2"/>
          <p:cNvSpPr>
            <a:spLocks noGrp="1" noChangeArrowheads="1"/>
          </p:cNvSpPr>
          <p:nvPr>
            <p:ph type="dt" sz="half" idx="10"/>
          </p:nvPr>
        </p:nvSpPr>
        <p:spPr>
          <a:ln/>
        </p:spPr>
        <p:txBody>
          <a:bodyPr/>
          <a:lstStyle>
            <a:lvl1pPr>
              <a:defRPr/>
            </a:lvl1pPr>
          </a:lstStyle>
          <a:p>
            <a:pPr>
              <a:defRPr/>
            </a:pPr>
            <a:endParaRPr lang="pl-PL"/>
          </a:p>
        </p:txBody>
      </p:sp>
      <p:sp>
        <p:nvSpPr>
          <p:cNvPr id="7" name="Rectangle 3"/>
          <p:cNvSpPr>
            <a:spLocks noGrp="1" noChangeArrowheads="1"/>
          </p:cNvSpPr>
          <p:nvPr>
            <p:ph type="sldNum" sz="quarter" idx="11"/>
          </p:nvPr>
        </p:nvSpPr>
        <p:spPr>
          <a:ln/>
        </p:spPr>
        <p:txBody>
          <a:bodyPr/>
          <a:lstStyle>
            <a:lvl1pPr>
              <a:defRPr/>
            </a:lvl1pPr>
          </a:lstStyle>
          <a:p>
            <a:pPr>
              <a:defRPr/>
            </a:pPr>
            <a:fld id="{375195E9-2ABE-4C80-A9F5-A5C69D43C76B}" type="slidenum">
              <a:rPr lang="pl-PL"/>
              <a:pPr>
                <a:defRPr/>
              </a:pPr>
              <a:t>‹#›</a:t>
            </a:fld>
            <a:endParaRPr lang="pl-PL" dirty="0"/>
          </a:p>
        </p:txBody>
      </p:sp>
      <p:sp>
        <p:nvSpPr>
          <p:cNvPr id="8" name="Rectangle 14"/>
          <p:cNvSpPr>
            <a:spLocks noGrp="1" noChangeArrowheads="1"/>
          </p:cNvSpPr>
          <p:nvPr>
            <p:ph type="ftr" sz="quarter" idx="12"/>
          </p:nvPr>
        </p:nvSpPr>
        <p:spPr>
          <a:ln/>
        </p:spPr>
        <p:txBody>
          <a:bodyPr/>
          <a:lstStyle>
            <a:lvl1pPr>
              <a:defRPr/>
            </a:lvl1pPr>
          </a:lstStyle>
          <a:p>
            <a:pPr>
              <a:defRPr/>
            </a:pPr>
            <a:endParaRPr lang="pl-PL"/>
          </a:p>
        </p:txBody>
      </p:sp>
    </p:spTree>
    <p:extLst>
      <p:ext uri="{BB962C8B-B14F-4D97-AF65-F5344CB8AC3E}">
        <p14:creationId xmlns:p14="http://schemas.microsoft.com/office/powerpoint/2010/main" val="8680945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reserve="1">
  <p:cSld name="Tytuł, zawartość i tekst">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1143000"/>
          </a:xfrm>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25963"/>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648200" y="1600200"/>
            <a:ext cx="4038600" cy="4525963"/>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Rectangle 2"/>
          <p:cNvSpPr>
            <a:spLocks noGrp="1" noChangeArrowheads="1"/>
          </p:cNvSpPr>
          <p:nvPr>
            <p:ph type="dt" sz="half" idx="10"/>
          </p:nvPr>
        </p:nvSpPr>
        <p:spPr>
          <a:ln/>
        </p:spPr>
        <p:txBody>
          <a:bodyPr/>
          <a:lstStyle>
            <a:lvl1pPr>
              <a:defRPr/>
            </a:lvl1pPr>
          </a:lstStyle>
          <a:p>
            <a:pPr>
              <a:defRPr/>
            </a:pPr>
            <a:endParaRPr lang="pl-PL"/>
          </a:p>
        </p:txBody>
      </p:sp>
      <p:sp>
        <p:nvSpPr>
          <p:cNvPr id="6" name="Rectangle 3"/>
          <p:cNvSpPr>
            <a:spLocks noGrp="1" noChangeArrowheads="1"/>
          </p:cNvSpPr>
          <p:nvPr>
            <p:ph type="sldNum" sz="quarter" idx="11"/>
          </p:nvPr>
        </p:nvSpPr>
        <p:spPr>
          <a:ln/>
        </p:spPr>
        <p:txBody>
          <a:bodyPr/>
          <a:lstStyle>
            <a:lvl1pPr>
              <a:defRPr/>
            </a:lvl1pPr>
          </a:lstStyle>
          <a:p>
            <a:pPr>
              <a:defRPr/>
            </a:pPr>
            <a:fld id="{91FFDFBD-257D-4B57-A7CA-21E0AC51F081}" type="slidenum">
              <a:rPr lang="pl-PL"/>
              <a:pPr>
                <a:defRPr/>
              </a:pPr>
              <a:t>‹#›</a:t>
            </a:fld>
            <a:endParaRPr lang="pl-PL" dirty="0"/>
          </a:p>
        </p:txBody>
      </p:sp>
      <p:sp>
        <p:nvSpPr>
          <p:cNvPr id="7" name="Rectangle 14"/>
          <p:cNvSpPr>
            <a:spLocks noGrp="1" noChangeArrowheads="1"/>
          </p:cNvSpPr>
          <p:nvPr>
            <p:ph type="ftr" sz="quarter" idx="12"/>
          </p:nvPr>
        </p:nvSpPr>
        <p:spPr>
          <a:ln/>
        </p:spPr>
        <p:txBody>
          <a:bodyPr/>
          <a:lstStyle>
            <a:lvl1pPr>
              <a:defRPr/>
            </a:lvl1pPr>
          </a:lstStyle>
          <a:p>
            <a:pPr>
              <a:defRPr/>
            </a:pPr>
            <a:endParaRPr lang="pl-PL"/>
          </a:p>
        </p:txBody>
      </p:sp>
    </p:spTree>
    <p:extLst>
      <p:ext uri="{BB962C8B-B14F-4D97-AF65-F5344CB8AC3E}">
        <p14:creationId xmlns:p14="http://schemas.microsoft.com/office/powerpoint/2010/main" val="33326639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ytuł, tekst i zawartość">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1143000"/>
          </a:xfrm>
        </p:spPr>
        <p:txBody>
          <a:bodyPr/>
          <a:lstStyle/>
          <a:p>
            <a:r>
              <a:rPr lang="pl-PL" smtClean="0"/>
              <a:t>Kliknij, aby edytować styl</a:t>
            </a:r>
            <a:endParaRPr lang="pl-PL"/>
          </a:p>
        </p:txBody>
      </p:sp>
      <p:sp>
        <p:nvSpPr>
          <p:cNvPr id="3" name="Symbol zastępczy tekstu 2"/>
          <p:cNvSpPr>
            <a:spLocks noGrp="1"/>
          </p:cNvSpPr>
          <p:nvPr>
            <p:ph type="body" sz="half" idx="1"/>
          </p:nvPr>
        </p:nvSpPr>
        <p:spPr>
          <a:xfrm>
            <a:off x="457200" y="1600200"/>
            <a:ext cx="4038600" cy="4525963"/>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Rectangle 2"/>
          <p:cNvSpPr>
            <a:spLocks noGrp="1" noChangeArrowheads="1"/>
          </p:cNvSpPr>
          <p:nvPr>
            <p:ph type="dt" sz="half" idx="10"/>
          </p:nvPr>
        </p:nvSpPr>
        <p:spPr>
          <a:ln/>
        </p:spPr>
        <p:txBody>
          <a:bodyPr/>
          <a:lstStyle>
            <a:lvl1pPr>
              <a:defRPr/>
            </a:lvl1pPr>
          </a:lstStyle>
          <a:p>
            <a:pPr>
              <a:defRPr/>
            </a:pPr>
            <a:endParaRPr lang="pl-PL"/>
          </a:p>
        </p:txBody>
      </p:sp>
      <p:sp>
        <p:nvSpPr>
          <p:cNvPr id="6" name="Rectangle 3"/>
          <p:cNvSpPr>
            <a:spLocks noGrp="1" noChangeArrowheads="1"/>
          </p:cNvSpPr>
          <p:nvPr>
            <p:ph type="sldNum" sz="quarter" idx="11"/>
          </p:nvPr>
        </p:nvSpPr>
        <p:spPr>
          <a:ln/>
        </p:spPr>
        <p:txBody>
          <a:bodyPr/>
          <a:lstStyle>
            <a:lvl1pPr>
              <a:defRPr/>
            </a:lvl1pPr>
          </a:lstStyle>
          <a:p>
            <a:pPr>
              <a:defRPr/>
            </a:pPr>
            <a:fld id="{754A81C7-012E-443B-BCCE-67A0DEFA926F}" type="slidenum">
              <a:rPr lang="pl-PL"/>
              <a:pPr>
                <a:defRPr/>
              </a:pPr>
              <a:t>‹#›</a:t>
            </a:fld>
            <a:endParaRPr lang="pl-PL" dirty="0"/>
          </a:p>
        </p:txBody>
      </p:sp>
      <p:sp>
        <p:nvSpPr>
          <p:cNvPr id="7" name="Rectangle 14"/>
          <p:cNvSpPr>
            <a:spLocks noGrp="1" noChangeArrowheads="1"/>
          </p:cNvSpPr>
          <p:nvPr>
            <p:ph type="ftr" sz="quarter" idx="12"/>
          </p:nvPr>
        </p:nvSpPr>
        <p:spPr>
          <a:ln/>
        </p:spPr>
        <p:txBody>
          <a:bodyPr/>
          <a:lstStyle>
            <a:lvl1pPr>
              <a:defRPr/>
            </a:lvl1pPr>
          </a:lstStyle>
          <a:p>
            <a:pPr>
              <a:defRPr/>
            </a:pPr>
            <a:endParaRPr lang="pl-PL"/>
          </a:p>
        </p:txBody>
      </p:sp>
    </p:spTree>
    <p:extLst>
      <p:ext uri="{BB962C8B-B14F-4D97-AF65-F5344CB8AC3E}">
        <p14:creationId xmlns:p14="http://schemas.microsoft.com/office/powerpoint/2010/main" val="11443963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2"/>
          <p:cNvSpPr>
            <a:spLocks noGrp="1" noChangeArrowheads="1"/>
          </p:cNvSpPr>
          <p:nvPr>
            <p:ph type="dt" sz="half" idx="10"/>
          </p:nvPr>
        </p:nvSpPr>
        <p:spPr>
          <a:ln/>
        </p:spPr>
        <p:txBody>
          <a:bodyPr/>
          <a:lstStyle>
            <a:lvl1pPr>
              <a:defRPr/>
            </a:lvl1pPr>
          </a:lstStyle>
          <a:p>
            <a:pPr>
              <a:defRPr/>
            </a:pPr>
            <a:endParaRPr lang="pl-PL"/>
          </a:p>
        </p:txBody>
      </p:sp>
      <p:sp>
        <p:nvSpPr>
          <p:cNvPr id="5" name="Rectangle 3"/>
          <p:cNvSpPr>
            <a:spLocks noGrp="1" noChangeArrowheads="1"/>
          </p:cNvSpPr>
          <p:nvPr>
            <p:ph type="sldNum" sz="quarter" idx="11"/>
          </p:nvPr>
        </p:nvSpPr>
        <p:spPr>
          <a:ln/>
        </p:spPr>
        <p:txBody>
          <a:bodyPr/>
          <a:lstStyle>
            <a:lvl1pPr>
              <a:defRPr/>
            </a:lvl1pPr>
          </a:lstStyle>
          <a:p>
            <a:pPr>
              <a:defRPr/>
            </a:pPr>
            <a:fld id="{CEF00C69-5BA1-4554-9CFB-D0D9371FC58A}" type="slidenum">
              <a:rPr lang="pl-PL"/>
              <a:pPr>
                <a:defRPr/>
              </a:pPr>
              <a:t>‹#›</a:t>
            </a:fld>
            <a:endParaRPr lang="pl-PL" dirty="0"/>
          </a:p>
        </p:txBody>
      </p:sp>
      <p:sp>
        <p:nvSpPr>
          <p:cNvPr id="6" name="Rectangle 14"/>
          <p:cNvSpPr>
            <a:spLocks noGrp="1" noChangeArrowheads="1"/>
          </p:cNvSpPr>
          <p:nvPr>
            <p:ph type="ftr" sz="quarter" idx="12"/>
          </p:nvPr>
        </p:nvSpPr>
        <p:spPr>
          <a:ln/>
        </p:spPr>
        <p:txBody>
          <a:bodyPr/>
          <a:lstStyle>
            <a:lvl1pPr>
              <a:defRPr/>
            </a:lvl1pPr>
          </a:lstStyle>
          <a:p>
            <a:pPr>
              <a:defRPr/>
            </a:pPr>
            <a:endParaRPr lang="pl-PL"/>
          </a:p>
        </p:txBody>
      </p:sp>
    </p:spTree>
    <p:extLst>
      <p:ext uri="{BB962C8B-B14F-4D97-AF65-F5344CB8AC3E}">
        <p14:creationId xmlns:p14="http://schemas.microsoft.com/office/powerpoint/2010/main" val="14767902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smtClean="0"/>
              <a:t>Kliknij, aby edytować style wzorca tekstu</a:t>
            </a:r>
          </a:p>
        </p:txBody>
      </p:sp>
      <p:sp>
        <p:nvSpPr>
          <p:cNvPr id="4" name="Rectangle 2"/>
          <p:cNvSpPr>
            <a:spLocks noGrp="1" noChangeArrowheads="1"/>
          </p:cNvSpPr>
          <p:nvPr>
            <p:ph type="dt" sz="half" idx="10"/>
          </p:nvPr>
        </p:nvSpPr>
        <p:spPr>
          <a:ln/>
        </p:spPr>
        <p:txBody>
          <a:bodyPr/>
          <a:lstStyle>
            <a:lvl1pPr>
              <a:defRPr/>
            </a:lvl1pPr>
          </a:lstStyle>
          <a:p>
            <a:pPr>
              <a:defRPr/>
            </a:pPr>
            <a:endParaRPr lang="pl-PL"/>
          </a:p>
        </p:txBody>
      </p:sp>
      <p:sp>
        <p:nvSpPr>
          <p:cNvPr id="5" name="Rectangle 3"/>
          <p:cNvSpPr>
            <a:spLocks noGrp="1" noChangeArrowheads="1"/>
          </p:cNvSpPr>
          <p:nvPr>
            <p:ph type="sldNum" sz="quarter" idx="11"/>
          </p:nvPr>
        </p:nvSpPr>
        <p:spPr>
          <a:ln/>
        </p:spPr>
        <p:txBody>
          <a:bodyPr/>
          <a:lstStyle>
            <a:lvl1pPr>
              <a:defRPr/>
            </a:lvl1pPr>
          </a:lstStyle>
          <a:p>
            <a:pPr>
              <a:defRPr/>
            </a:pPr>
            <a:fld id="{B8A756D8-9A63-4B64-8ED8-D107AC93A63B}" type="slidenum">
              <a:rPr lang="pl-PL"/>
              <a:pPr>
                <a:defRPr/>
              </a:pPr>
              <a:t>‹#›</a:t>
            </a:fld>
            <a:endParaRPr lang="pl-PL" dirty="0"/>
          </a:p>
        </p:txBody>
      </p:sp>
      <p:sp>
        <p:nvSpPr>
          <p:cNvPr id="6" name="Rectangle 14"/>
          <p:cNvSpPr>
            <a:spLocks noGrp="1" noChangeArrowheads="1"/>
          </p:cNvSpPr>
          <p:nvPr>
            <p:ph type="ftr" sz="quarter" idx="12"/>
          </p:nvPr>
        </p:nvSpPr>
        <p:spPr>
          <a:ln/>
        </p:spPr>
        <p:txBody>
          <a:bodyPr/>
          <a:lstStyle>
            <a:lvl1pPr>
              <a:defRPr/>
            </a:lvl1pPr>
          </a:lstStyle>
          <a:p>
            <a:pPr>
              <a:defRPr/>
            </a:pPr>
            <a:endParaRPr lang="pl-PL"/>
          </a:p>
        </p:txBody>
      </p:sp>
    </p:spTree>
    <p:extLst>
      <p:ext uri="{BB962C8B-B14F-4D97-AF65-F5344CB8AC3E}">
        <p14:creationId xmlns:p14="http://schemas.microsoft.com/office/powerpoint/2010/main" val="28385518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Rectangle 2"/>
          <p:cNvSpPr>
            <a:spLocks noGrp="1" noChangeArrowheads="1"/>
          </p:cNvSpPr>
          <p:nvPr>
            <p:ph type="dt" sz="half" idx="10"/>
          </p:nvPr>
        </p:nvSpPr>
        <p:spPr>
          <a:ln/>
        </p:spPr>
        <p:txBody>
          <a:bodyPr/>
          <a:lstStyle>
            <a:lvl1pPr>
              <a:defRPr/>
            </a:lvl1pPr>
          </a:lstStyle>
          <a:p>
            <a:pPr>
              <a:defRPr/>
            </a:pPr>
            <a:endParaRPr lang="pl-PL"/>
          </a:p>
        </p:txBody>
      </p:sp>
      <p:sp>
        <p:nvSpPr>
          <p:cNvPr id="6" name="Rectangle 3"/>
          <p:cNvSpPr>
            <a:spLocks noGrp="1" noChangeArrowheads="1"/>
          </p:cNvSpPr>
          <p:nvPr>
            <p:ph type="sldNum" sz="quarter" idx="11"/>
          </p:nvPr>
        </p:nvSpPr>
        <p:spPr>
          <a:ln/>
        </p:spPr>
        <p:txBody>
          <a:bodyPr/>
          <a:lstStyle>
            <a:lvl1pPr>
              <a:defRPr/>
            </a:lvl1pPr>
          </a:lstStyle>
          <a:p>
            <a:pPr>
              <a:defRPr/>
            </a:pPr>
            <a:fld id="{40777A55-BEBD-4FFA-B248-603DBB9A9A82}" type="slidenum">
              <a:rPr lang="pl-PL"/>
              <a:pPr>
                <a:defRPr/>
              </a:pPr>
              <a:t>‹#›</a:t>
            </a:fld>
            <a:endParaRPr lang="pl-PL" dirty="0"/>
          </a:p>
        </p:txBody>
      </p:sp>
      <p:sp>
        <p:nvSpPr>
          <p:cNvPr id="7" name="Rectangle 14"/>
          <p:cNvSpPr>
            <a:spLocks noGrp="1" noChangeArrowheads="1"/>
          </p:cNvSpPr>
          <p:nvPr>
            <p:ph type="ftr" sz="quarter" idx="12"/>
          </p:nvPr>
        </p:nvSpPr>
        <p:spPr>
          <a:ln/>
        </p:spPr>
        <p:txBody>
          <a:bodyPr/>
          <a:lstStyle>
            <a:lvl1pPr>
              <a:defRPr/>
            </a:lvl1pPr>
          </a:lstStyle>
          <a:p>
            <a:pPr>
              <a:defRPr/>
            </a:pPr>
            <a:endParaRPr lang="pl-PL"/>
          </a:p>
        </p:txBody>
      </p:sp>
    </p:spTree>
    <p:extLst>
      <p:ext uri="{BB962C8B-B14F-4D97-AF65-F5344CB8AC3E}">
        <p14:creationId xmlns:p14="http://schemas.microsoft.com/office/powerpoint/2010/main" val="2822994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Rectangle 2"/>
          <p:cNvSpPr>
            <a:spLocks noGrp="1" noChangeArrowheads="1"/>
          </p:cNvSpPr>
          <p:nvPr>
            <p:ph type="dt" sz="half" idx="10"/>
          </p:nvPr>
        </p:nvSpPr>
        <p:spPr>
          <a:ln/>
        </p:spPr>
        <p:txBody>
          <a:bodyPr/>
          <a:lstStyle>
            <a:lvl1pPr>
              <a:defRPr/>
            </a:lvl1pPr>
          </a:lstStyle>
          <a:p>
            <a:pPr>
              <a:defRPr/>
            </a:pPr>
            <a:endParaRPr lang="pl-PL"/>
          </a:p>
        </p:txBody>
      </p:sp>
      <p:sp>
        <p:nvSpPr>
          <p:cNvPr id="8" name="Rectangle 3"/>
          <p:cNvSpPr>
            <a:spLocks noGrp="1" noChangeArrowheads="1"/>
          </p:cNvSpPr>
          <p:nvPr>
            <p:ph type="sldNum" sz="quarter" idx="11"/>
          </p:nvPr>
        </p:nvSpPr>
        <p:spPr>
          <a:ln/>
        </p:spPr>
        <p:txBody>
          <a:bodyPr/>
          <a:lstStyle>
            <a:lvl1pPr>
              <a:defRPr/>
            </a:lvl1pPr>
          </a:lstStyle>
          <a:p>
            <a:pPr>
              <a:defRPr/>
            </a:pPr>
            <a:fld id="{0136E73C-B61F-448E-94BA-A06C4F84FFEB}" type="slidenum">
              <a:rPr lang="pl-PL"/>
              <a:pPr>
                <a:defRPr/>
              </a:pPr>
              <a:t>‹#›</a:t>
            </a:fld>
            <a:endParaRPr lang="pl-PL" dirty="0"/>
          </a:p>
        </p:txBody>
      </p:sp>
      <p:sp>
        <p:nvSpPr>
          <p:cNvPr id="9" name="Rectangle 14"/>
          <p:cNvSpPr>
            <a:spLocks noGrp="1" noChangeArrowheads="1"/>
          </p:cNvSpPr>
          <p:nvPr>
            <p:ph type="ftr" sz="quarter" idx="12"/>
          </p:nvPr>
        </p:nvSpPr>
        <p:spPr>
          <a:ln/>
        </p:spPr>
        <p:txBody>
          <a:bodyPr/>
          <a:lstStyle>
            <a:lvl1pPr>
              <a:defRPr/>
            </a:lvl1pPr>
          </a:lstStyle>
          <a:p>
            <a:pPr>
              <a:defRPr/>
            </a:pPr>
            <a:endParaRPr lang="pl-PL"/>
          </a:p>
        </p:txBody>
      </p:sp>
    </p:spTree>
    <p:extLst>
      <p:ext uri="{BB962C8B-B14F-4D97-AF65-F5344CB8AC3E}">
        <p14:creationId xmlns:p14="http://schemas.microsoft.com/office/powerpoint/2010/main" val="35813562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Rectangle 2"/>
          <p:cNvSpPr>
            <a:spLocks noGrp="1" noChangeArrowheads="1"/>
          </p:cNvSpPr>
          <p:nvPr>
            <p:ph type="dt" sz="half" idx="10"/>
          </p:nvPr>
        </p:nvSpPr>
        <p:spPr>
          <a:ln/>
        </p:spPr>
        <p:txBody>
          <a:bodyPr/>
          <a:lstStyle>
            <a:lvl1pPr>
              <a:defRPr/>
            </a:lvl1pPr>
          </a:lstStyle>
          <a:p>
            <a:pPr>
              <a:defRPr/>
            </a:pPr>
            <a:endParaRPr lang="pl-PL"/>
          </a:p>
        </p:txBody>
      </p:sp>
      <p:sp>
        <p:nvSpPr>
          <p:cNvPr id="4" name="Rectangle 3"/>
          <p:cNvSpPr>
            <a:spLocks noGrp="1" noChangeArrowheads="1"/>
          </p:cNvSpPr>
          <p:nvPr>
            <p:ph type="sldNum" sz="quarter" idx="11"/>
          </p:nvPr>
        </p:nvSpPr>
        <p:spPr>
          <a:ln/>
        </p:spPr>
        <p:txBody>
          <a:bodyPr/>
          <a:lstStyle>
            <a:lvl1pPr>
              <a:defRPr/>
            </a:lvl1pPr>
          </a:lstStyle>
          <a:p>
            <a:pPr>
              <a:defRPr/>
            </a:pPr>
            <a:fld id="{C98E8FF8-CD89-4065-AB2D-5D023ECD59DA}" type="slidenum">
              <a:rPr lang="pl-PL"/>
              <a:pPr>
                <a:defRPr/>
              </a:pPr>
              <a:t>‹#›</a:t>
            </a:fld>
            <a:endParaRPr lang="pl-PL" dirty="0"/>
          </a:p>
        </p:txBody>
      </p:sp>
      <p:sp>
        <p:nvSpPr>
          <p:cNvPr id="5" name="Rectangle 14"/>
          <p:cNvSpPr>
            <a:spLocks noGrp="1" noChangeArrowheads="1"/>
          </p:cNvSpPr>
          <p:nvPr>
            <p:ph type="ftr" sz="quarter" idx="12"/>
          </p:nvPr>
        </p:nvSpPr>
        <p:spPr>
          <a:ln/>
        </p:spPr>
        <p:txBody>
          <a:bodyPr/>
          <a:lstStyle>
            <a:lvl1pPr>
              <a:defRPr/>
            </a:lvl1pPr>
          </a:lstStyle>
          <a:p>
            <a:pPr>
              <a:defRPr/>
            </a:pPr>
            <a:endParaRPr lang="pl-PL"/>
          </a:p>
        </p:txBody>
      </p:sp>
    </p:spTree>
    <p:extLst>
      <p:ext uri="{BB962C8B-B14F-4D97-AF65-F5344CB8AC3E}">
        <p14:creationId xmlns:p14="http://schemas.microsoft.com/office/powerpoint/2010/main" val="11028819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pl-PL"/>
          </a:p>
        </p:txBody>
      </p:sp>
      <p:sp>
        <p:nvSpPr>
          <p:cNvPr id="3" name="Rectangle 3"/>
          <p:cNvSpPr>
            <a:spLocks noGrp="1" noChangeArrowheads="1"/>
          </p:cNvSpPr>
          <p:nvPr>
            <p:ph type="sldNum" sz="quarter" idx="11"/>
          </p:nvPr>
        </p:nvSpPr>
        <p:spPr>
          <a:ln/>
        </p:spPr>
        <p:txBody>
          <a:bodyPr/>
          <a:lstStyle>
            <a:lvl1pPr>
              <a:defRPr/>
            </a:lvl1pPr>
          </a:lstStyle>
          <a:p>
            <a:pPr>
              <a:defRPr/>
            </a:pPr>
            <a:fld id="{24559514-289D-4DE2-8848-8FA32E37D86C}" type="slidenum">
              <a:rPr lang="pl-PL"/>
              <a:pPr>
                <a:defRPr/>
              </a:pPr>
              <a:t>‹#›</a:t>
            </a:fld>
            <a:endParaRPr lang="pl-PL" dirty="0"/>
          </a:p>
        </p:txBody>
      </p:sp>
      <p:sp>
        <p:nvSpPr>
          <p:cNvPr id="4" name="Rectangle 14"/>
          <p:cNvSpPr>
            <a:spLocks noGrp="1" noChangeArrowheads="1"/>
          </p:cNvSpPr>
          <p:nvPr>
            <p:ph type="ftr" sz="quarter" idx="12"/>
          </p:nvPr>
        </p:nvSpPr>
        <p:spPr>
          <a:ln/>
        </p:spPr>
        <p:txBody>
          <a:bodyPr/>
          <a:lstStyle>
            <a:lvl1pPr>
              <a:defRPr/>
            </a:lvl1pPr>
          </a:lstStyle>
          <a:p>
            <a:pPr>
              <a:defRPr/>
            </a:pPr>
            <a:endParaRPr lang="pl-PL"/>
          </a:p>
        </p:txBody>
      </p:sp>
    </p:spTree>
    <p:extLst>
      <p:ext uri="{BB962C8B-B14F-4D97-AF65-F5344CB8AC3E}">
        <p14:creationId xmlns:p14="http://schemas.microsoft.com/office/powerpoint/2010/main" val="20377768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Rectangle 2"/>
          <p:cNvSpPr>
            <a:spLocks noGrp="1" noChangeArrowheads="1"/>
          </p:cNvSpPr>
          <p:nvPr>
            <p:ph type="dt" sz="half" idx="10"/>
          </p:nvPr>
        </p:nvSpPr>
        <p:spPr>
          <a:ln/>
        </p:spPr>
        <p:txBody>
          <a:bodyPr/>
          <a:lstStyle>
            <a:lvl1pPr>
              <a:defRPr/>
            </a:lvl1pPr>
          </a:lstStyle>
          <a:p>
            <a:pPr>
              <a:defRPr/>
            </a:pPr>
            <a:endParaRPr lang="pl-PL"/>
          </a:p>
        </p:txBody>
      </p:sp>
      <p:sp>
        <p:nvSpPr>
          <p:cNvPr id="6" name="Rectangle 3"/>
          <p:cNvSpPr>
            <a:spLocks noGrp="1" noChangeArrowheads="1"/>
          </p:cNvSpPr>
          <p:nvPr>
            <p:ph type="sldNum" sz="quarter" idx="11"/>
          </p:nvPr>
        </p:nvSpPr>
        <p:spPr>
          <a:ln/>
        </p:spPr>
        <p:txBody>
          <a:bodyPr/>
          <a:lstStyle>
            <a:lvl1pPr>
              <a:defRPr/>
            </a:lvl1pPr>
          </a:lstStyle>
          <a:p>
            <a:pPr>
              <a:defRPr/>
            </a:pPr>
            <a:fld id="{EC1A501B-F1EA-41BD-8CC6-21FE61B1FFC9}" type="slidenum">
              <a:rPr lang="pl-PL"/>
              <a:pPr>
                <a:defRPr/>
              </a:pPr>
              <a:t>‹#›</a:t>
            </a:fld>
            <a:endParaRPr lang="pl-PL" dirty="0"/>
          </a:p>
        </p:txBody>
      </p:sp>
      <p:sp>
        <p:nvSpPr>
          <p:cNvPr id="7" name="Rectangle 14"/>
          <p:cNvSpPr>
            <a:spLocks noGrp="1" noChangeArrowheads="1"/>
          </p:cNvSpPr>
          <p:nvPr>
            <p:ph type="ftr" sz="quarter" idx="12"/>
          </p:nvPr>
        </p:nvSpPr>
        <p:spPr>
          <a:ln/>
        </p:spPr>
        <p:txBody>
          <a:bodyPr/>
          <a:lstStyle>
            <a:lvl1pPr>
              <a:defRPr/>
            </a:lvl1pPr>
          </a:lstStyle>
          <a:p>
            <a:pPr>
              <a:defRPr/>
            </a:pPr>
            <a:endParaRPr lang="pl-PL"/>
          </a:p>
        </p:txBody>
      </p:sp>
    </p:spTree>
    <p:extLst>
      <p:ext uri="{BB962C8B-B14F-4D97-AF65-F5344CB8AC3E}">
        <p14:creationId xmlns:p14="http://schemas.microsoft.com/office/powerpoint/2010/main" val="38290701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dirty="0" smtClean="0"/>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Rectangle 2"/>
          <p:cNvSpPr>
            <a:spLocks noGrp="1" noChangeArrowheads="1"/>
          </p:cNvSpPr>
          <p:nvPr>
            <p:ph type="dt" sz="half" idx="10"/>
          </p:nvPr>
        </p:nvSpPr>
        <p:spPr>
          <a:ln/>
        </p:spPr>
        <p:txBody>
          <a:bodyPr/>
          <a:lstStyle>
            <a:lvl1pPr>
              <a:defRPr/>
            </a:lvl1pPr>
          </a:lstStyle>
          <a:p>
            <a:pPr>
              <a:defRPr/>
            </a:pPr>
            <a:endParaRPr lang="pl-PL"/>
          </a:p>
        </p:txBody>
      </p:sp>
      <p:sp>
        <p:nvSpPr>
          <p:cNvPr id="6" name="Rectangle 3"/>
          <p:cNvSpPr>
            <a:spLocks noGrp="1" noChangeArrowheads="1"/>
          </p:cNvSpPr>
          <p:nvPr>
            <p:ph type="sldNum" sz="quarter" idx="11"/>
          </p:nvPr>
        </p:nvSpPr>
        <p:spPr>
          <a:ln/>
        </p:spPr>
        <p:txBody>
          <a:bodyPr/>
          <a:lstStyle>
            <a:lvl1pPr>
              <a:defRPr/>
            </a:lvl1pPr>
          </a:lstStyle>
          <a:p>
            <a:pPr>
              <a:defRPr/>
            </a:pPr>
            <a:fld id="{C169252F-6C19-42D7-9765-2940068DAE43}" type="slidenum">
              <a:rPr lang="pl-PL"/>
              <a:pPr>
                <a:defRPr/>
              </a:pPr>
              <a:t>‹#›</a:t>
            </a:fld>
            <a:endParaRPr lang="pl-PL" dirty="0"/>
          </a:p>
        </p:txBody>
      </p:sp>
      <p:sp>
        <p:nvSpPr>
          <p:cNvPr id="7" name="Rectangle 14"/>
          <p:cNvSpPr>
            <a:spLocks noGrp="1" noChangeArrowheads="1"/>
          </p:cNvSpPr>
          <p:nvPr>
            <p:ph type="ftr" sz="quarter" idx="12"/>
          </p:nvPr>
        </p:nvSpPr>
        <p:spPr>
          <a:ln/>
        </p:spPr>
        <p:txBody>
          <a:bodyPr/>
          <a:lstStyle>
            <a:lvl1pPr>
              <a:defRPr/>
            </a:lvl1pPr>
          </a:lstStyle>
          <a:p>
            <a:pPr>
              <a:defRPr/>
            </a:pPr>
            <a:endParaRPr lang="pl-PL"/>
          </a:p>
        </p:txBody>
      </p:sp>
    </p:spTree>
    <p:extLst>
      <p:ext uri="{BB962C8B-B14F-4D97-AF65-F5344CB8AC3E}">
        <p14:creationId xmlns:p14="http://schemas.microsoft.com/office/powerpoint/2010/main" val="763393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pl-PL"/>
          </a:p>
        </p:txBody>
      </p:sp>
      <p:sp>
        <p:nvSpPr>
          <p:cNvPr id="33795" name="Rectangle 3"/>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BCEEF8FA-3952-4BD2-B1E3-FBD858F62D6A}" type="slidenum">
              <a:rPr lang="pl-PL"/>
              <a:pPr>
                <a:defRPr/>
              </a:pPr>
              <a:t>‹#›</a:t>
            </a:fld>
            <a:endParaRPr lang="pl-PL" dirty="0"/>
          </a:p>
        </p:txBody>
      </p:sp>
      <p:grpSp>
        <p:nvGrpSpPr>
          <p:cNvPr id="1028" name="Group 4"/>
          <p:cNvGrpSpPr>
            <a:grpSpLocks/>
          </p:cNvGrpSpPr>
          <p:nvPr/>
        </p:nvGrpSpPr>
        <p:grpSpPr bwMode="auto">
          <a:xfrm>
            <a:off x="0" y="0"/>
            <a:ext cx="9140825" cy="6850063"/>
            <a:chOff x="0" y="0"/>
            <a:chExt cx="5758" cy="4315"/>
          </a:xfrm>
        </p:grpSpPr>
        <p:grpSp>
          <p:nvGrpSpPr>
            <p:cNvPr id="1032" name="Group 5"/>
            <p:cNvGrpSpPr>
              <a:grpSpLocks/>
            </p:cNvGrpSpPr>
            <p:nvPr userDrawn="1"/>
          </p:nvGrpSpPr>
          <p:grpSpPr bwMode="auto">
            <a:xfrm>
              <a:off x="1728" y="2230"/>
              <a:ext cx="4027" cy="2085"/>
              <a:chOff x="1728" y="2230"/>
              <a:chExt cx="4027" cy="2085"/>
            </a:xfrm>
          </p:grpSpPr>
          <p:sp>
            <p:nvSpPr>
              <p:cNvPr id="33798"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pl-PL" dirty="0">
                  <a:latin typeface="Garamond" pitchFamily="18" charset="0"/>
                </a:endParaRPr>
              </a:p>
            </p:txBody>
          </p:sp>
          <p:sp>
            <p:nvSpPr>
              <p:cNvPr id="33799"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pl-PL" dirty="0">
                  <a:latin typeface="Garamond" pitchFamily="18" charset="0"/>
                </a:endParaRPr>
              </a:p>
            </p:txBody>
          </p:sp>
          <p:sp>
            <p:nvSpPr>
              <p:cNvPr id="33800"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pl-PL" dirty="0">
                  <a:latin typeface="Garamond" pitchFamily="18" charset="0"/>
                </a:endParaRPr>
              </a:p>
            </p:txBody>
          </p:sp>
          <p:sp>
            <p:nvSpPr>
              <p:cNvPr id="1038" name="Freeform 9"/>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33802"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pl-PL" dirty="0">
                  <a:latin typeface="Garamond" pitchFamily="18" charset="0"/>
                </a:endParaRPr>
              </a:p>
            </p:txBody>
          </p:sp>
        </p:grpSp>
        <p:sp>
          <p:nvSpPr>
            <p:cNvPr id="33803"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pl-PL" dirty="0">
                <a:latin typeface="Garamond" pitchFamily="18" charset="0"/>
              </a:endParaRPr>
            </a:p>
          </p:txBody>
        </p:sp>
        <p:sp>
          <p:nvSpPr>
            <p:cNvPr id="1034" name="Freeform 12"/>
            <p:cNvSpPr>
              <a:spLocks/>
            </p:cNvSpPr>
            <p:nvPr/>
          </p:nvSpPr>
          <p:spPr bwMode="hidden">
            <a:xfrm>
              <a:off x="0" y="0"/>
              <a:ext cx="5758" cy="1776"/>
            </a:xfrm>
            <a:custGeom>
              <a:avLst/>
              <a:gdLst>
                <a:gd name="T0" fmla="*/ 0 w 5740"/>
                <a:gd name="T1" fmla="*/ 0 h 1906"/>
                <a:gd name="T2" fmla="*/ 0 w 5740"/>
                <a:gd name="T3" fmla="*/ 1776 h 1906"/>
                <a:gd name="T4" fmla="*/ 5758 w 5740"/>
                <a:gd name="T5" fmla="*/ 1776 h 1906"/>
                <a:gd name="T6" fmla="*/ 5758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grpSp>
      <p:sp>
        <p:nvSpPr>
          <p:cNvPr id="33805" name="Rectangle 13"/>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pl-PL" smtClean="0"/>
              <a:t>Kliknij, aby edytować styl wzorca tytułu</a:t>
            </a:r>
          </a:p>
        </p:txBody>
      </p:sp>
      <p:sp>
        <p:nvSpPr>
          <p:cNvPr id="33806" name="Rectangle 14"/>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Arial" charset="0"/>
              </a:defRPr>
            </a:lvl1pPr>
          </a:lstStyle>
          <a:p>
            <a:pPr>
              <a:defRPr/>
            </a:pPr>
            <a:endParaRPr lang="pl-PL"/>
          </a:p>
        </p:txBody>
      </p:sp>
      <p:sp>
        <p:nvSpPr>
          <p:cNvPr id="33807" name="Rectangle 15"/>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p>
        </p:txBody>
      </p:sp>
    </p:spTree>
  </p:cSld>
  <p:clrMap bg1="dk2" tx1="lt1" bg2="dk1" tx2="lt2" accent1="accent1" accent2="accent2" accent3="accent3" accent4="accent4" accent5="accent5" accent6="accent6" hlink="hlink" folHlink="folHlink"/>
  <p:sldLayoutIdLst>
    <p:sldLayoutId id="2147483833"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 id="2147483830" r:id="rId12"/>
    <p:sldLayoutId id="2147483831" r:id="rId13"/>
    <p:sldLayoutId id="2147483832" r:id="rId14"/>
  </p:sldLayoutIdLst>
  <p:timing>
    <p:tnLst>
      <p:par>
        <p:cTn id="1" dur="indefinite" restart="never" nodeType="tmRoot"/>
      </p:par>
    </p:tnLst>
  </p:timing>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ostokąt 2"/>
          <p:cNvSpPr/>
          <p:nvPr/>
        </p:nvSpPr>
        <p:spPr>
          <a:xfrm>
            <a:off x="5073929" y="1196752"/>
            <a:ext cx="3458511" cy="4278094"/>
          </a:xfrm>
          <a:prstGeom prst="rect">
            <a:avLst/>
          </a:prstGeom>
        </p:spPr>
        <p:txBody>
          <a:bodyPr wrap="none">
            <a:spAutoFit/>
          </a:bodyPr>
          <a:lstStyle/>
          <a:p>
            <a:r>
              <a:rPr lang="pl-PL" sz="8000" b="1" dirty="0" smtClean="0">
                <a:solidFill>
                  <a:srgbClr val="FFFF00"/>
                </a:solidFill>
                <a:latin typeface="Calibri" pitchFamily="34" charset="0"/>
                <a:cs typeface="Calibri" pitchFamily="34" charset="0"/>
              </a:rPr>
              <a:t>FATIMA</a:t>
            </a:r>
            <a:endParaRPr lang="pl-PL" sz="8000" b="1" dirty="0" smtClean="0">
              <a:solidFill>
                <a:srgbClr val="FFFF00"/>
              </a:solidFill>
              <a:latin typeface="Calibri" pitchFamily="34" charset="0"/>
              <a:cs typeface="Calibri" pitchFamily="34" charset="0"/>
            </a:endParaRPr>
          </a:p>
          <a:p>
            <a:endParaRPr lang="pl-PL" sz="4800" b="1" dirty="0" smtClean="0">
              <a:solidFill>
                <a:srgbClr val="FFFF00"/>
              </a:solidFill>
              <a:latin typeface="Calibri" pitchFamily="34" charset="0"/>
              <a:cs typeface="Calibri" pitchFamily="34" charset="0"/>
            </a:endParaRPr>
          </a:p>
          <a:p>
            <a:r>
              <a:rPr lang="pl-PL" sz="4800" b="1" dirty="0" smtClean="0">
                <a:solidFill>
                  <a:srgbClr val="FFFF00"/>
                </a:solidFill>
                <a:latin typeface="Calibri" pitchFamily="34" charset="0"/>
              </a:rPr>
              <a:t>Wezwanie</a:t>
            </a:r>
          </a:p>
          <a:p>
            <a:r>
              <a:rPr lang="pl-PL" sz="4800" b="1" dirty="0" smtClean="0">
                <a:solidFill>
                  <a:srgbClr val="FFFF00"/>
                </a:solidFill>
                <a:latin typeface="Calibri" pitchFamily="34" charset="0"/>
              </a:rPr>
              <a:t>do pokuty</a:t>
            </a:r>
          </a:p>
          <a:p>
            <a:r>
              <a:rPr lang="pl-PL" sz="4800" b="1" dirty="0" smtClean="0">
                <a:solidFill>
                  <a:srgbClr val="FFFF00"/>
                </a:solidFill>
                <a:latin typeface="Calibri" pitchFamily="34" charset="0"/>
              </a:rPr>
              <a:t>i nawrócenia</a:t>
            </a:r>
            <a:endParaRPr lang="pl-PL" sz="4800" b="1" dirty="0"/>
          </a:p>
        </p:txBody>
      </p:sp>
      <p:pic>
        <p:nvPicPr>
          <p:cNvPr id="1026" name="Picture 2" descr="C:\Users\uzytkownik\Pictures\FATIMA OBJAWIENIA\7R0D9814pop.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1183" y="548680"/>
            <a:ext cx="4506841" cy="5891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27675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l"/>
            <a:r>
              <a:rPr lang="pl-PL" dirty="0">
                <a:solidFill>
                  <a:srgbClr val="FFFF00"/>
                </a:solidFill>
                <a:effectLst/>
                <a:latin typeface="Calibri" panose="020F0502020204030204" pitchFamily="34" charset="0"/>
              </a:rPr>
              <a:t>1.4. Czciciele zuchwali</a:t>
            </a:r>
            <a:endParaRPr lang="pl-PL" dirty="0">
              <a:solidFill>
                <a:srgbClr val="FFFF00"/>
              </a:solidFill>
              <a:effectLst/>
              <a:latin typeface="Calibri" panose="020F0502020204030204" pitchFamily="34" charset="0"/>
            </a:endParaRPr>
          </a:p>
        </p:txBody>
      </p:sp>
      <p:sp>
        <p:nvSpPr>
          <p:cNvPr id="5" name="Prostokąt 4"/>
          <p:cNvSpPr/>
          <p:nvPr/>
        </p:nvSpPr>
        <p:spPr>
          <a:xfrm>
            <a:off x="539552" y="1617299"/>
            <a:ext cx="8352928" cy="5078313"/>
          </a:xfrm>
          <a:prstGeom prst="rect">
            <a:avLst/>
          </a:prstGeom>
        </p:spPr>
        <p:txBody>
          <a:bodyPr wrap="square">
            <a:spAutoFit/>
          </a:bodyPr>
          <a:lstStyle/>
          <a:p>
            <a:pPr algn="just"/>
            <a:r>
              <a:rPr lang="pl-PL" dirty="0"/>
              <a:t> </a:t>
            </a:r>
            <a:r>
              <a:rPr lang="pl-PL" dirty="0" smtClean="0"/>
              <a:t>	</a:t>
            </a:r>
            <a:r>
              <a:rPr lang="pl-PL" dirty="0" smtClean="0">
                <a:latin typeface="Calibri" panose="020F0502020204030204" pitchFamily="34" charset="0"/>
              </a:rPr>
              <a:t>Czciciele </a:t>
            </a:r>
            <a:r>
              <a:rPr lang="pl-PL" dirty="0">
                <a:latin typeface="Calibri" panose="020F0502020204030204" pitchFamily="34" charset="0"/>
              </a:rPr>
              <a:t>zuchwali to grzesznicy, pozostający niewolnikami swych namiętności, lub miłośnicy świata, którzy pod pięknym mianem chrześcijan i czcicieli Maryi ukrywają pychę i skąpstwo, nieczystość lub niesprawiedliwość, złość, obmowę lub przekleństwo. Pod pozorem, że są czcicielami Matki Najświętszej, trwają spokojnie w złych nałogach, nie zadając sobie najmniejszego trudu, by się poprawić. Wmawiają sobie, że Pan Bóg im przebaczy, że nie umrą bez spowiedzi i że nie będą potępieni, ponieważ odmawiają Różaniec, poszczą w soboty, należą do Bractwa różańcowego, do Szkaplerza lub Sodalicji i noszą medalik Matki Bożej.</a:t>
            </a:r>
          </a:p>
          <a:p>
            <a:pPr algn="just"/>
            <a:r>
              <a:rPr lang="pl-PL" dirty="0" smtClean="0">
                <a:latin typeface="Calibri" panose="020F0502020204030204" pitchFamily="34" charset="0"/>
              </a:rPr>
              <a:t>	Jeśli </a:t>
            </a:r>
            <a:r>
              <a:rPr lang="pl-PL" dirty="0">
                <a:latin typeface="Calibri" panose="020F0502020204030204" pitchFamily="34" charset="0"/>
              </a:rPr>
              <a:t>im ktoś zwróci uwagę, że ich nabożeństwo jest tylko złudzeniem szatańskim lub zgubnym zuchwalstwem, które może ich doprowadzić do wiecznego potępienia, nie chcą wierzyć. Odpowiadają, że Bóg jest dobry i miłosierny, że nie po to nas stworzył, by nas potępić, że nie ma człowieka, który by nie grzeszył, że nie umrą bez spowiedzi, że żal doskonały za grzechy w chwili śmierci wystarczy, zwłaszcza że mają nabożeństwo do Najświętszej Maryi </a:t>
            </a:r>
            <a:r>
              <a:rPr lang="pl-PL" dirty="0" smtClean="0">
                <a:latin typeface="Calibri" panose="020F0502020204030204" pitchFamily="34" charset="0"/>
              </a:rPr>
              <a:t>Panny</a:t>
            </a:r>
            <a:r>
              <a:rPr lang="pl-PL" dirty="0">
                <a:latin typeface="Calibri" panose="020F0502020204030204" pitchFamily="34" charset="0"/>
              </a:rPr>
              <a:t> </a:t>
            </a:r>
            <a:r>
              <a:rPr lang="pl-PL" dirty="0" smtClean="0">
                <a:latin typeface="Calibri" panose="020F0502020204030204" pitchFamily="34" charset="0"/>
              </a:rPr>
              <a:t>…</a:t>
            </a:r>
          </a:p>
          <a:p>
            <a:pPr algn="just"/>
            <a:r>
              <a:rPr lang="pl-PL" dirty="0" smtClean="0">
                <a:latin typeface="Calibri" panose="020F0502020204030204" pitchFamily="34" charset="0"/>
              </a:rPr>
              <a:t>	Nie </a:t>
            </a:r>
            <a:r>
              <a:rPr lang="pl-PL" dirty="0">
                <a:latin typeface="Calibri" panose="020F0502020204030204" pitchFamily="34" charset="0"/>
              </a:rPr>
              <a:t>ma w chrześcijaństwie nic tak godnego potępienia, jak ta szatańska zuchwałość. </a:t>
            </a:r>
            <a:r>
              <a:rPr lang="pl-PL" dirty="0">
                <a:latin typeface="Calibri" panose="020F0502020204030204" pitchFamily="34" charset="0"/>
              </a:rPr>
              <a:t>Bo czyż może ktoś mówić szczerze, że kocha i czci Najświętszą Pannę, jeśli swymi grzechami kłuje, przebija, krzyżuje i znieważa bezlitośnie Jezusa Chrystusa, Jej Syna? </a:t>
            </a:r>
          </a:p>
        </p:txBody>
      </p:sp>
    </p:spTree>
    <p:extLst>
      <p:ext uri="{BB962C8B-B14F-4D97-AF65-F5344CB8AC3E}">
        <p14:creationId xmlns:p14="http://schemas.microsoft.com/office/powerpoint/2010/main" val="24565943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l"/>
            <a:r>
              <a:rPr lang="pl-PL" dirty="0">
                <a:solidFill>
                  <a:srgbClr val="FFFF00"/>
                </a:solidFill>
                <a:effectLst/>
                <a:latin typeface="Calibri" panose="020F0502020204030204" pitchFamily="34" charset="0"/>
              </a:rPr>
              <a:t>1.5. Czciciele </a:t>
            </a:r>
            <a:r>
              <a:rPr lang="pl-PL" dirty="0" smtClean="0">
                <a:solidFill>
                  <a:srgbClr val="FFFF00"/>
                </a:solidFill>
                <a:effectLst/>
                <a:latin typeface="Calibri" panose="020F0502020204030204" pitchFamily="34" charset="0"/>
              </a:rPr>
              <a:t>niestali</a:t>
            </a:r>
            <a:endParaRPr lang="pl-PL" dirty="0">
              <a:solidFill>
                <a:srgbClr val="FFFF00"/>
              </a:solidFill>
              <a:effectLst/>
              <a:latin typeface="Calibri" panose="020F0502020204030204" pitchFamily="34" charset="0"/>
            </a:endParaRPr>
          </a:p>
        </p:txBody>
      </p:sp>
      <p:sp>
        <p:nvSpPr>
          <p:cNvPr id="5" name="Prostokąt 4"/>
          <p:cNvSpPr/>
          <p:nvPr/>
        </p:nvSpPr>
        <p:spPr>
          <a:xfrm>
            <a:off x="467544" y="2111945"/>
            <a:ext cx="8208912" cy="2862322"/>
          </a:xfrm>
          <a:prstGeom prst="rect">
            <a:avLst/>
          </a:prstGeom>
        </p:spPr>
        <p:txBody>
          <a:bodyPr wrap="square">
            <a:spAutoFit/>
          </a:bodyPr>
          <a:lstStyle/>
          <a:p>
            <a:r>
              <a:rPr lang="pl-PL" dirty="0"/>
              <a:t> </a:t>
            </a:r>
          </a:p>
          <a:p>
            <a:pPr algn="just"/>
            <a:r>
              <a:rPr lang="pl-PL" dirty="0"/>
              <a:t>	</a:t>
            </a:r>
            <a:r>
              <a:rPr lang="pl-PL" dirty="0" smtClean="0">
                <a:latin typeface="Calibri" panose="020F0502020204030204" pitchFamily="34" charset="0"/>
              </a:rPr>
              <a:t>Czciciele </a:t>
            </a:r>
            <a:r>
              <a:rPr lang="pl-PL" dirty="0">
                <a:latin typeface="Calibri" panose="020F0502020204030204" pitchFamily="34" charset="0"/>
              </a:rPr>
              <a:t>niestali to ci, którzy służą Matce Najświętszej dorywczo i kapryśnie. Raz są żarliwi, raz obojętni; raz są gotowi zrobić wszystko, by służyć Najświętszej Pannie, a niebawem stają się zupełnie inni. Chwytają się wszystkich możliwych nabożeństw ku czci Najświętszej Panny i wstępują do Jej stowarzyszeń, a potem nie spełniają wypływających stąd obowiązków. Zmieniają się jak księżyc. Toteż Maryja trzyma ich u stóp swoich jak księżyc. bo są zmienni i niegodni, by zaliczono ich do grona sług tej Panny wiernej, których udziałem jest wierność i stałość. Lepiej nie podejmować się tylu modlitw i praktyk pobożnych; lepiej spełniać ich mniej, lecz wiernie i z miłością, mimo pokus pochodzących od świata, szatana i ciała.</a:t>
            </a:r>
          </a:p>
        </p:txBody>
      </p:sp>
    </p:spTree>
    <p:extLst>
      <p:ext uri="{BB962C8B-B14F-4D97-AF65-F5344CB8AC3E}">
        <p14:creationId xmlns:p14="http://schemas.microsoft.com/office/powerpoint/2010/main" val="10209033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l"/>
            <a:r>
              <a:rPr lang="pl-PL" dirty="0">
                <a:solidFill>
                  <a:srgbClr val="FFFF00"/>
                </a:solidFill>
                <a:effectLst/>
                <a:latin typeface="Calibri" panose="020F0502020204030204" pitchFamily="34" charset="0"/>
              </a:rPr>
              <a:t>1.6. Czciciele </a:t>
            </a:r>
            <a:r>
              <a:rPr lang="pl-PL" dirty="0" smtClean="0">
                <a:solidFill>
                  <a:srgbClr val="FFFF00"/>
                </a:solidFill>
                <a:effectLst/>
                <a:latin typeface="Calibri" panose="020F0502020204030204" pitchFamily="34" charset="0"/>
              </a:rPr>
              <a:t>obłudni</a:t>
            </a:r>
            <a:endParaRPr lang="pl-PL" dirty="0">
              <a:solidFill>
                <a:srgbClr val="FFFF00"/>
              </a:solidFill>
              <a:effectLst/>
              <a:latin typeface="Calibri" panose="020F0502020204030204" pitchFamily="34" charset="0"/>
            </a:endParaRPr>
          </a:p>
        </p:txBody>
      </p:sp>
      <p:sp>
        <p:nvSpPr>
          <p:cNvPr id="5" name="Prostokąt 4"/>
          <p:cNvSpPr/>
          <p:nvPr/>
        </p:nvSpPr>
        <p:spPr>
          <a:xfrm>
            <a:off x="467544" y="2136339"/>
            <a:ext cx="8208912" cy="1477328"/>
          </a:xfrm>
          <a:prstGeom prst="rect">
            <a:avLst/>
          </a:prstGeom>
        </p:spPr>
        <p:txBody>
          <a:bodyPr wrap="square">
            <a:spAutoFit/>
          </a:bodyPr>
          <a:lstStyle/>
          <a:p>
            <a:r>
              <a:rPr lang="pl-PL" dirty="0"/>
              <a:t> </a:t>
            </a:r>
          </a:p>
          <a:p>
            <a:pPr algn="just"/>
            <a:r>
              <a:rPr lang="pl-PL" dirty="0" smtClean="0"/>
              <a:t>	Do </a:t>
            </a:r>
            <a:r>
              <a:rPr lang="pl-PL" dirty="0"/>
              <a:t>pozornych czcicieli Najświętszej Dziewicy zaliczyć trzeba przede wszystkim czcicieli obłudnych, którzy swe grzechy i złe przyzwyczajenia ukrywają pod płaszczem tej Dziewicy wiernej, by w oczach ludzi uchodzić za takich, jakimi nie są w rzeczywistości.</a:t>
            </a:r>
          </a:p>
        </p:txBody>
      </p:sp>
    </p:spTree>
    <p:extLst>
      <p:ext uri="{BB962C8B-B14F-4D97-AF65-F5344CB8AC3E}">
        <p14:creationId xmlns:p14="http://schemas.microsoft.com/office/powerpoint/2010/main" val="13048754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l"/>
            <a:r>
              <a:rPr lang="pl-PL" dirty="0">
                <a:solidFill>
                  <a:srgbClr val="FFFF00"/>
                </a:solidFill>
                <a:effectLst/>
                <a:latin typeface="Calibri" panose="020F0502020204030204" pitchFamily="34" charset="0"/>
              </a:rPr>
              <a:t>1.7. Czciciele </a:t>
            </a:r>
            <a:r>
              <a:rPr lang="pl-PL" dirty="0" smtClean="0">
                <a:solidFill>
                  <a:srgbClr val="FFFF00"/>
                </a:solidFill>
                <a:effectLst/>
                <a:latin typeface="Calibri" panose="020F0502020204030204" pitchFamily="34" charset="0"/>
              </a:rPr>
              <a:t>samolubni</a:t>
            </a:r>
            <a:endParaRPr lang="pl-PL" dirty="0">
              <a:solidFill>
                <a:srgbClr val="FFFF00"/>
              </a:solidFill>
              <a:effectLst/>
              <a:latin typeface="Calibri" panose="020F0502020204030204" pitchFamily="34" charset="0"/>
            </a:endParaRPr>
          </a:p>
        </p:txBody>
      </p:sp>
      <p:sp>
        <p:nvSpPr>
          <p:cNvPr id="5" name="Prostokąt 4"/>
          <p:cNvSpPr/>
          <p:nvPr/>
        </p:nvSpPr>
        <p:spPr>
          <a:xfrm>
            <a:off x="377644" y="1484784"/>
            <a:ext cx="8352928" cy="4524315"/>
          </a:xfrm>
          <a:prstGeom prst="rect">
            <a:avLst/>
          </a:prstGeom>
        </p:spPr>
        <p:txBody>
          <a:bodyPr wrap="square">
            <a:spAutoFit/>
          </a:bodyPr>
          <a:lstStyle/>
          <a:p>
            <a:pPr algn="just"/>
            <a:r>
              <a:rPr lang="pl-PL" dirty="0"/>
              <a:t> </a:t>
            </a:r>
            <a:endParaRPr lang="pl-PL" dirty="0">
              <a:latin typeface="Calibri" panose="020F0502020204030204" pitchFamily="34" charset="0"/>
            </a:endParaRPr>
          </a:p>
          <a:p>
            <a:pPr algn="just"/>
            <a:r>
              <a:rPr lang="pl-PL" dirty="0" smtClean="0">
                <a:latin typeface="Calibri" panose="020F0502020204030204" pitchFamily="34" charset="0"/>
              </a:rPr>
              <a:t>	Są </a:t>
            </a:r>
            <a:r>
              <a:rPr lang="pl-PL" dirty="0">
                <a:latin typeface="Calibri" panose="020F0502020204030204" pitchFamily="34" charset="0"/>
              </a:rPr>
              <a:t>wreszcie czciciele samolubni, którzy tylko po to uciekają się do Najświętszej Dziewicy, by wygrać jakiś proces, uniknąć jakiegoś niebezpieczeństwa, wyleczyć się z jakiejś choroby lub w podobnych potrzebach. Inaczej zapomnieliby o Panience Najświętszej. Są to fałszywi czciciele, którzy nie są mili Bogu ani Matce Najświętszej</a:t>
            </a:r>
            <a:r>
              <a:rPr lang="pl-PL" dirty="0" smtClean="0">
                <a:latin typeface="Calibri" panose="020F0502020204030204" pitchFamily="34" charset="0"/>
              </a:rPr>
              <a:t>.</a:t>
            </a:r>
          </a:p>
          <a:p>
            <a:pPr algn="just"/>
            <a:endParaRPr lang="pl-PL" dirty="0">
              <a:latin typeface="Calibri" panose="020F0502020204030204" pitchFamily="34" charset="0"/>
            </a:endParaRPr>
          </a:p>
          <a:p>
            <a:pPr algn="just"/>
            <a:r>
              <a:rPr lang="pl-PL" dirty="0" smtClean="0">
                <a:latin typeface="Calibri" panose="020F0502020204030204" pitchFamily="34" charset="0"/>
              </a:rPr>
              <a:t>	Strzeżmy </a:t>
            </a:r>
            <a:r>
              <a:rPr lang="pl-PL" dirty="0">
                <a:latin typeface="Calibri" panose="020F0502020204030204" pitchFamily="34" charset="0"/>
              </a:rPr>
              <a:t>się zatem, by nie należeć do: czcicieli-krytykantów, którzy w nic nie wierzą a wszystko krytykują, lub do czcicieli małodusznych, którzy z szacunku dla Pana Jezusa obawiają się czcić zbytnio Matkę Najświętszą, albo do czcicieli powierzchownych, opierających nabożeństwo tylko na praktykach zewnętrznych, lub do czcicieli zuchwałych, którzy pod pozorem doskonałego nabożeństwa do Najświętszej Dziewicy gnuśnieją w grzechach, albo do czcicieli niestałych, którzy lekkomyślnie zmieniają swe praktyki pobożne lub przy najmniejszej pokusie opuszczają je zupełnie, albo do czcicieli obłudnych, którzy wstępują do bractw i noszą oznaki Najświętszej Panny, by uchodzić za dobrych, lub wreszcie do czcicieli samolubnych, którzy uciekają się do Najświętszej Dziewicy, by pozbyć się cierpień cielesnych lub uzyskać dobra doczesne.</a:t>
            </a:r>
          </a:p>
        </p:txBody>
      </p:sp>
    </p:spTree>
    <p:extLst>
      <p:ext uri="{BB962C8B-B14F-4D97-AF65-F5344CB8AC3E}">
        <p14:creationId xmlns:p14="http://schemas.microsoft.com/office/powerpoint/2010/main" val="3679963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ostokąt 4"/>
          <p:cNvSpPr/>
          <p:nvPr/>
        </p:nvSpPr>
        <p:spPr>
          <a:xfrm>
            <a:off x="5217991" y="1844824"/>
            <a:ext cx="3818505" cy="2862322"/>
          </a:xfrm>
          <a:prstGeom prst="rect">
            <a:avLst/>
          </a:prstGeom>
        </p:spPr>
        <p:txBody>
          <a:bodyPr wrap="square">
            <a:spAutoFit/>
          </a:bodyPr>
          <a:lstStyle/>
          <a:p>
            <a:r>
              <a:rPr lang="pl-PL" sz="6000" b="1" dirty="0" smtClean="0">
                <a:solidFill>
                  <a:srgbClr val="FFFF00"/>
                </a:solidFill>
                <a:latin typeface="Calibri" pitchFamily="34" charset="0"/>
              </a:rPr>
              <a:t>Dlaczego</a:t>
            </a:r>
          </a:p>
          <a:p>
            <a:r>
              <a:rPr lang="pl-PL" sz="6000" b="1" dirty="0" smtClean="0">
                <a:solidFill>
                  <a:srgbClr val="FFFF00"/>
                </a:solidFill>
                <a:latin typeface="Calibri" pitchFamily="34" charset="0"/>
              </a:rPr>
              <a:t>jednak</a:t>
            </a:r>
            <a:endParaRPr lang="pl-PL" sz="6000" b="1" dirty="0" smtClean="0">
              <a:solidFill>
                <a:srgbClr val="FFFF00"/>
              </a:solidFill>
              <a:latin typeface="Calibri" pitchFamily="34" charset="0"/>
            </a:endParaRPr>
          </a:p>
          <a:p>
            <a:r>
              <a:rPr lang="pl-PL" sz="6000" b="1" dirty="0" smtClean="0">
                <a:solidFill>
                  <a:srgbClr val="FFFF00"/>
                </a:solidFill>
                <a:latin typeface="Calibri" pitchFamily="34" charset="0"/>
              </a:rPr>
              <a:t>Fatima!?</a:t>
            </a:r>
            <a:endParaRPr lang="pl-PL" sz="6000" b="1" dirty="0"/>
          </a:p>
        </p:txBody>
      </p:sp>
      <p:pic>
        <p:nvPicPr>
          <p:cNvPr id="4098" name="Picture 2" descr="C:\Users\uzytkownik\Pictures\ZDJĘCIA-  Ojciec Święty\M. B. Fat.i Jan Paweł II.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044"/>
            <a:ext cx="4716016" cy="68354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05156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ostokąt 4"/>
          <p:cNvSpPr/>
          <p:nvPr/>
        </p:nvSpPr>
        <p:spPr>
          <a:xfrm>
            <a:off x="395536" y="2052131"/>
            <a:ext cx="8352928" cy="4401205"/>
          </a:xfrm>
          <a:prstGeom prst="rect">
            <a:avLst/>
          </a:prstGeom>
        </p:spPr>
        <p:txBody>
          <a:bodyPr wrap="square">
            <a:spAutoFit/>
          </a:bodyPr>
          <a:lstStyle/>
          <a:p>
            <a:pPr algn="just"/>
            <a:endParaRPr lang="pl-PL" sz="2000" dirty="0">
              <a:latin typeface="Calibri" panose="020F0502020204030204" pitchFamily="34" charset="0"/>
            </a:endParaRPr>
          </a:p>
          <a:p>
            <a:pPr algn="just"/>
            <a:r>
              <a:rPr lang="pl-PL" sz="2000" dirty="0" smtClean="0">
                <a:latin typeface="Calibri" panose="020F0502020204030204" pitchFamily="34" charset="0"/>
              </a:rPr>
              <a:t>W </a:t>
            </a:r>
            <a:r>
              <a:rPr lang="pl-PL" sz="2000" dirty="0">
                <a:latin typeface="Calibri" panose="020F0502020204030204" pitchFamily="34" charset="0"/>
              </a:rPr>
              <a:t>homilii </a:t>
            </a:r>
            <a:r>
              <a:rPr lang="pl-PL" sz="2000" dirty="0" smtClean="0">
                <a:latin typeface="Calibri" panose="020F0502020204030204" pitchFamily="34" charset="0"/>
              </a:rPr>
              <a:t>jasno </a:t>
            </a:r>
            <a:r>
              <a:rPr lang="pl-PL" sz="2000" dirty="0">
                <a:latin typeface="Calibri" panose="020F0502020204030204" pitchFamily="34" charset="0"/>
              </a:rPr>
              <a:t>wytłumaczył zobowiązujący </a:t>
            </a:r>
            <a:r>
              <a:rPr lang="pl-PL" sz="2000" dirty="0" smtClean="0">
                <a:latin typeface="Calibri" panose="020F0502020204030204" pitchFamily="34" charset="0"/>
              </a:rPr>
              <a:t>charakter</a:t>
            </a:r>
          </a:p>
          <a:p>
            <a:pPr algn="just"/>
            <a:r>
              <a:rPr lang="pl-PL" sz="2000" dirty="0" smtClean="0">
                <a:latin typeface="Calibri" panose="020F0502020204030204" pitchFamily="34" charset="0"/>
              </a:rPr>
              <a:t>Orędzia</a:t>
            </a:r>
            <a:r>
              <a:rPr lang="pl-PL" sz="2000" dirty="0">
                <a:latin typeface="Calibri" panose="020F0502020204030204" pitchFamily="34" charset="0"/>
              </a:rPr>
              <a:t>: „Jeśli Kościół zaakceptował orędzie z </a:t>
            </a:r>
            <a:r>
              <a:rPr lang="pl-PL" sz="2000" dirty="0" smtClean="0">
                <a:latin typeface="Calibri" panose="020F0502020204030204" pitchFamily="34" charset="0"/>
              </a:rPr>
              <a:t>Fatimy,</a:t>
            </a:r>
          </a:p>
          <a:p>
            <a:pPr algn="just"/>
            <a:r>
              <a:rPr lang="pl-PL" sz="2000" dirty="0" smtClean="0">
                <a:latin typeface="Calibri" panose="020F0502020204030204" pitchFamily="34" charset="0"/>
              </a:rPr>
              <a:t>stało </a:t>
            </a:r>
            <a:r>
              <a:rPr lang="pl-PL" sz="2000" dirty="0">
                <a:latin typeface="Calibri" panose="020F0502020204030204" pitchFamily="34" charset="0"/>
              </a:rPr>
              <a:t>się tak przede wszystkim dlatego, że </a:t>
            </a:r>
            <a:r>
              <a:rPr lang="pl-PL" sz="2000" dirty="0" smtClean="0">
                <a:latin typeface="Calibri" panose="020F0502020204030204" pitchFamily="34" charset="0"/>
              </a:rPr>
              <a:t>orędzie</a:t>
            </a:r>
          </a:p>
          <a:p>
            <a:pPr algn="just"/>
            <a:r>
              <a:rPr lang="pl-PL" sz="2000" dirty="0" smtClean="0">
                <a:latin typeface="Calibri" panose="020F0502020204030204" pitchFamily="34" charset="0"/>
              </a:rPr>
              <a:t>to </a:t>
            </a:r>
            <a:r>
              <a:rPr lang="pl-PL" sz="2000" dirty="0">
                <a:latin typeface="Calibri" panose="020F0502020204030204" pitchFamily="34" charset="0"/>
              </a:rPr>
              <a:t>zawiera prawdę i wezwanie samej Ewangelii. </a:t>
            </a:r>
            <a:endParaRPr lang="pl-PL" sz="2000" dirty="0" smtClean="0">
              <a:latin typeface="Calibri" panose="020F0502020204030204" pitchFamily="34" charset="0"/>
            </a:endParaRPr>
          </a:p>
          <a:p>
            <a:pPr algn="just"/>
            <a:r>
              <a:rPr lang="pl-PL" sz="2000" dirty="0" smtClean="0">
                <a:latin typeface="Calibri" panose="020F0502020204030204" pitchFamily="34" charset="0"/>
              </a:rPr>
              <a:t>‘</a:t>
            </a:r>
            <a:r>
              <a:rPr lang="pl-PL" sz="2000" dirty="0">
                <a:latin typeface="Calibri" panose="020F0502020204030204" pitchFamily="34" charset="0"/>
              </a:rPr>
              <a:t>Nawracajcie się i wierzcie w Ewangelię’ (Mt 1, 15); są to pierwsze słowa, jakie Mesjasz skierował do ludzkości. Orędzie z Fatimy jest w swej istocie wezwaniem do nawrócenia i pokuty, tak jak Ewangelia. Wołanie to rozległo się na początku XX wieku i stąd zostało skierowane szczególnie do tego stulecia. [...] Wołanie zawarte w orędziu Maryi z Fatimy jest tak głęboko zakorzenione w Ewangelii i w całej Tradycji, że Kościół czuje, iż orędzie to </a:t>
            </a:r>
            <a:r>
              <a:rPr lang="pl-PL" sz="2000" b="1" dirty="0">
                <a:solidFill>
                  <a:srgbClr val="FFFF00"/>
                </a:solidFill>
                <a:latin typeface="Calibri" panose="020F0502020204030204" pitchFamily="34" charset="0"/>
              </a:rPr>
              <a:t>nakłada na niego obowiązek wysłuchania go</a:t>
            </a:r>
            <a:r>
              <a:rPr lang="pl-PL" sz="2000" dirty="0" smtClean="0">
                <a:latin typeface="Calibri" panose="020F0502020204030204" pitchFamily="34" charset="0"/>
              </a:rPr>
              <a:t>".</a:t>
            </a:r>
          </a:p>
          <a:p>
            <a:pPr algn="just"/>
            <a:endParaRPr lang="pl-PL" sz="2000" dirty="0">
              <a:latin typeface="Calibri" panose="020F0502020204030204" pitchFamily="34" charset="0"/>
            </a:endParaRPr>
          </a:p>
          <a:p>
            <a:pPr algn="just"/>
            <a:r>
              <a:rPr lang="pl-PL" sz="2000" b="1" dirty="0" smtClean="0">
                <a:solidFill>
                  <a:srgbClr val="FFFF00"/>
                </a:solidFill>
                <a:latin typeface="Calibri" panose="020F0502020204030204" pitchFamily="34" charset="0"/>
              </a:rPr>
              <a:t>Pius XII, Paweł VI, Jan Paweł II, Benedykt XVI i Franciszek – poświęcenie NSM</a:t>
            </a:r>
            <a:endParaRPr lang="pl-PL" sz="2000" b="1" dirty="0">
              <a:solidFill>
                <a:srgbClr val="FFFF00"/>
              </a:solidFill>
              <a:latin typeface="Calibri" panose="020F0502020204030204" pitchFamily="34" charset="0"/>
            </a:endParaRPr>
          </a:p>
        </p:txBody>
      </p:sp>
      <p:pic>
        <p:nvPicPr>
          <p:cNvPr id="1026" name="Picture 2" descr="C:\Users\turysta\Pictures\FOTO  Fatima\08 Fatima2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10363" y="0"/>
            <a:ext cx="2433637" cy="3219449"/>
          </a:xfrm>
          <a:prstGeom prst="rect">
            <a:avLst/>
          </a:prstGeom>
          <a:noFill/>
          <a:extLst>
            <a:ext uri="{909E8E84-426E-40DD-AFC4-6F175D3DCCD1}">
              <a14:hiddenFill xmlns:a14="http://schemas.microsoft.com/office/drawing/2010/main">
                <a:solidFill>
                  <a:srgbClr val="FFFFFF"/>
                </a:solidFill>
              </a14:hiddenFill>
            </a:ext>
          </a:extLst>
        </p:spPr>
      </p:pic>
      <p:sp>
        <p:nvSpPr>
          <p:cNvPr id="2" name="Prostokąt 1"/>
          <p:cNvSpPr/>
          <p:nvPr/>
        </p:nvSpPr>
        <p:spPr>
          <a:xfrm>
            <a:off x="516092" y="731122"/>
            <a:ext cx="4703980" cy="1323439"/>
          </a:xfrm>
          <a:prstGeom prst="rect">
            <a:avLst/>
          </a:prstGeom>
        </p:spPr>
        <p:txBody>
          <a:bodyPr wrap="none">
            <a:spAutoFit/>
          </a:bodyPr>
          <a:lstStyle/>
          <a:p>
            <a:pPr algn="just"/>
            <a:r>
              <a:rPr lang="pl-PL" sz="4000" b="1" dirty="0">
                <a:solidFill>
                  <a:srgbClr val="FFFF00"/>
                </a:solidFill>
                <a:latin typeface="Calibri" panose="020F0502020204030204" pitchFamily="34" charset="0"/>
              </a:rPr>
              <a:t>Jan Paweł </a:t>
            </a:r>
            <a:r>
              <a:rPr lang="pl-PL" sz="4000" b="1" dirty="0" smtClean="0">
                <a:solidFill>
                  <a:srgbClr val="FFFF00"/>
                </a:solidFill>
                <a:latin typeface="Calibri" panose="020F0502020204030204" pitchFamily="34" charset="0"/>
              </a:rPr>
              <a:t>II</a:t>
            </a:r>
          </a:p>
          <a:p>
            <a:pPr algn="just"/>
            <a:r>
              <a:rPr lang="pl-PL" sz="4000" b="1" dirty="0" smtClean="0">
                <a:solidFill>
                  <a:srgbClr val="FFFF00"/>
                </a:solidFill>
                <a:latin typeface="Calibri" panose="020F0502020204030204" pitchFamily="34" charset="0"/>
              </a:rPr>
              <a:t>Fatima </a:t>
            </a:r>
            <a:r>
              <a:rPr lang="pl-PL" sz="4000" b="1" dirty="0">
                <a:solidFill>
                  <a:srgbClr val="FFFF00"/>
                </a:solidFill>
                <a:latin typeface="Calibri" panose="020F0502020204030204" pitchFamily="34" charset="0"/>
              </a:rPr>
              <a:t>13 maja 1982 </a:t>
            </a:r>
          </a:p>
        </p:txBody>
      </p:sp>
    </p:spTree>
    <p:extLst>
      <p:ext uri="{BB962C8B-B14F-4D97-AF65-F5344CB8AC3E}">
        <p14:creationId xmlns:p14="http://schemas.microsoft.com/office/powerpoint/2010/main" val="37309384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ostokąt 4"/>
          <p:cNvSpPr/>
          <p:nvPr/>
        </p:nvSpPr>
        <p:spPr>
          <a:xfrm>
            <a:off x="570424" y="1097449"/>
            <a:ext cx="2629053" cy="1323439"/>
          </a:xfrm>
          <a:prstGeom prst="rect">
            <a:avLst/>
          </a:prstGeom>
        </p:spPr>
        <p:txBody>
          <a:bodyPr wrap="none">
            <a:spAutoFit/>
          </a:bodyPr>
          <a:lstStyle/>
          <a:p>
            <a:r>
              <a:rPr lang="pl-PL" sz="4000" b="1" dirty="0" smtClean="0">
                <a:solidFill>
                  <a:srgbClr val="FFFF00"/>
                </a:solidFill>
                <a:latin typeface="Calibri" pitchFamily="34" charset="0"/>
              </a:rPr>
              <a:t>Objawienia</a:t>
            </a:r>
          </a:p>
          <a:p>
            <a:r>
              <a:rPr lang="pl-PL" sz="4000" b="1" dirty="0" smtClean="0">
                <a:solidFill>
                  <a:srgbClr val="FFFF00"/>
                </a:solidFill>
                <a:latin typeface="Calibri" pitchFamily="34" charset="0"/>
              </a:rPr>
              <a:t>Prywatne!?</a:t>
            </a:r>
            <a:endParaRPr lang="pl-PL" sz="4000" b="1" dirty="0"/>
          </a:p>
        </p:txBody>
      </p:sp>
      <p:sp>
        <p:nvSpPr>
          <p:cNvPr id="6" name="Prostokąt 5"/>
          <p:cNvSpPr/>
          <p:nvPr/>
        </p:nvSpPr>
        <p:spPr>
          <a:xfrm>
            <a:off x="508579" y="2797185"/>
            <a:ext cx="4827696" cy="2215991"/>
          </a:xfrm>
          <a:prstGeom prst="rect">
            <a:avLst/>
          </a:prstGeom>
        </p:spPr>
        <p:txBody>
          <a:bodyPr wrap="square">
            <a:spAutoFit/>
          </a:bodyPr>
          <a:lstStyle/>
          <a:p>
            <a:pPr algn="just"/>
            <a:endParaRPr lang="pl-PL" dirty="0" smtClean="0">
              <a:latin typeface="Calibri" panose="020F0502020204030204" pitchFamily="34" charset="0"/>
            </a:endParaRPr>
          </a:p>
          <a:p>
            <a:pPr algn="just"/>
            <a:endParaRPr lang="pl-PL" dirty="0">
              <a:latin typeface="Calibri" panose="020F0502020204030204" pitchFamily="34" charset="0"/>
            </a:endParaRPr>
          </a:p>
          <a:p>
            <a:pPr algn="just"/>
            <a:endParaRPr lang="pl-PL" dirty="0" smtClean="0">
              <a:latin typeface="Calibri" panose="020F0502020204030204" pitchFamily="34" charset="0"/>
            </a:endParaRPr>
          </a:p>
          <a:p>
            <a:pPr algn="just"/>
            <a:r>
              <a:rPr lang="pl-PL" sz="2800" b="1" dirty="0" smtClean="0">
                <a:latin typeface="Calibri" panose="020F0502020204030204" pitchFamily="34" charset="0"/>
              </a:rPr>
              <a:t>- Obowiązek!</a:t>
            </a:r>
          </a:p>
          <a:p>
            <a:pPr algn="just"/>
            <a:endParaRPr lang="pl-PL" sz="2800" b="1" dirty="0" smtClean="0">
              <a:latin typeface="Calibri" panose="020F0502020204030204" pitchFamily="34" charset="0"/>
            </a:endParaRPr>
          </a:p>
          <a:p>
            <a:pPr algn="just"/>
            <a:r>
              <a:rPr lang="pl-PL" sz="2800" b="1" dirty="0" smtClean="0">
                <a:latin typeface="Calibri" panose="020F0502020204030204" pitchFamily="34" charset="0"/>
              </a:rPr>
              <a:t>- Brak obowiązku!?</a:t>
            </a:r>
            <a:endParaRPr lang="pl-PL" sz="2800" b="1" dirty="0">
              <a:latin typeface="Calibri" panose="020F0502020204030204" pitchFamily="34" charset="0"/>
            </a:endParaRPr>
          </a:p>
        </p:txBody>
      </p:sp>
      <p:pic>
        <p:nvPicPr>
          <p:cNvPr id="5122" name="Picture 2" descr="C:\Users\uzytkownik\Pictures\FOTO RELIGIA\zwiastowanie2a.jpg"/>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4261808" y="-1"/>
            <a:ext cx="489809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44893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ostokąt 4"/>
          <p:cNvSpPr/>
          <p:nvPr/>
        </p:nvSpPr>
        <p:spPr>
          <a:xfrm>
            <a:off x="473653" y="585256"/>
            <a:ext cx="8274811" cy="6063198"/>
          </a:xfrm>
          <a:prstGeom prst="rect">
            <a:avLst/>
          </a:prstGeom>
        </p:spPr>
        <p:txBody>
          <a:bodyPr wrap="square">
            <a:spAutoFit/>
          </a:bodyPr>
          <a:lstStyle/>
          <a:p>
            <a:r>
              <a:rPr lang="pl-PL" sz="2000" b="1" dirty="0" smtClean="0">
                <a:solidFill>
                  <a:srgbClr val="FFFF00"/>
                </a:solidFill>
                <a:latin typeface="Calibri" panose="020F0502020204030204" pitchFamily="34" charset="0"/>
              </a:rPr>
              <a:t>o</a:t>
            </a:r>
            <a:r>
              <a:rPr lang="pl-PL" sz="2000" b="1" dirty="0">
                <a:solidFill>
                  <a:srgbClr val="FFFF00"/>
                </a:solidFill>
                <a:latin typeface="Calibri" panose="020F0502020204030204" pitchFamily="34" charset="0"/>
              </a:rPr>
              <a:t>. </a:t>
            </a:r>
            <a:r>
              <a:rPr lang="pl-PL" sz="2000" b="1" dirty="0" smtClean="0">
                <a:solidFill>
                  <a:srgbClr val="FFFF00"/>
                </a:solidFill>
                <a:latin typeface="Calibri" panose="020F0502020204030204" pitchFamily="34" charset="0"/>
              </a:rPr>
              <a:t>prof. Grzegorz Bartosik  - </a:t>
            </a:r>
            <a:r>
              <a:rPr lang="pl-PL" sz="3000" b="1" dirty="0" smtClean="0">
                <a:solidFill>
                  <a:srgbClr val="FFFF00"/>
                </a:solidFill>
                <a:latin typeface="Calibri" panose="020F0502020204030204" pitchFamily="34" charset="0"/>
              </a:rPr>
              <a:t>Znaczenie objawień prywatnych</a:t>
            </a:r>
          </a:p>
          <a:p>
            <a:endParaRPr lang="pl-PL" sz="2000" dirty="0">
              <a:latin typeface="Calibri" panose="020F0502020204030204" pitchFamily="34" charset="0"/>
            </a:endParaRPr>
          </a:p>
          <a:p>
            <a:pPr algn="just"/>
            <a:r>
              <a:rPr lang="pl-PL" sz="2000" dirty="0" smtClean="0">
                <a:latin typeface="Calibri" panose="020F0502020204030204" pitchFamily="34" charset="0"/>
              </a:rPr>
              <a:t>	Jednakże </a:t>
            </a:r>
            <a:r>
              <a:rPr lang="pl-PL" sz="2000" dirty="0">
                <a:latin typeface="Calibri" panose="020F0502020204030204" pitchFamily="34" charset="0"/>
              </a:rPr>
              <a:t>nazywanie tych zjawień poapostolskich „objawieniami prywatnymi”, sprawiło, że często były one deprecjonowane a ich znaczenie </a:t>
            </a:r>
            <a:r>
              <a:rPr lang="pl-PL" sz="2000" dirty="0" smtClean="0">
                <a:latin typeface="Calibri" panose="020F0502020204030204" pitchFamily="34" charset="0"/>
              </a:rPr>
              <a:t>pomniejszane.</a:t>
            </a:r>
          </a:p>
          <a:p>
            <a:pPr algn="just"/>
            <a:r>
              <a:rPr lang="pl-PL" sz="2000" b="1" dirty="0" smtClean="0">
                <a:latin typeface="Calibri" panose="020F0502020204030204" pitchFamily="34" charset="0"/>
              </a:rPr>
              <a:t>	</a:t>
            </a:r>
            <a:r>
              <a:rPr lang="pl-PL" sz="2000" dirty="0" smtClean="0">
                <a:latin typeface="Calibri" panose="020F0502020204030204" pitchFamily="34" charset="0"/>
              </a:rPr>
              <a:t>Dziś </a:t>
            </a:r>
            <a:r>
              <a:rPr lang="pl-PL" sz="2000" dirty="0">
                <a:latin typeface="Calibri" panose="020F0502020204030204" pitchFamily="34" charset="0"/>
              </a:rPr>
              <a:t>trzeba natomiast zwrócić uwagę na to, że skoro jakieś „objawienia prywatne„ są prawdziwe (co Kościół bada bardzo wnikliwie), to </a:t>
            </a:r>
            <a:r>
              <a:rPr lang="pl-PL" sz="2000" b="1" dirty="0">
                <a:latin typeface="Calibri" panose="020F0502020204030204" pitchFamily="34" charset="0"/>
              </a:rPr>
              <a:t>należy im się najwyższy szacunek i posłuszeństwo, bowiem ich ostatecznym autorem jest sam Bóg,</a:t>
            </a:r>
            <a:r>
              <a:rPr lang="pl-PL" sz="2000" dirty="0">
                <a:latin typeface="Calibri" panose="020F0502020204030204" pitchFamily="34" charset="0"/>
              </a:rPr>
              <a:t> i to on posyła swoich posłańców, aby w określonym momencie historii przekazać ludzkości swe </a:t>
            </a:r>
            <a:r>
              <a:rPr lang="pl-PL" sz="2000" dirty="0" smtClean="0">
                <a:latin typeface="Calibri" panose="020F0502020204030204" pitchFamily="34" charset="0"/>
              </a:rPr>
              <a:t>orędzie.</a:t>
            </a:r>
          </a:p>
          <a:p>
            <a:pPr algn="just"/>
            <a:r>
              <a:rPr lang="pl-PL" sz="2000" dirty="0" smtClean="0">
                <a:latin typeface="Calibri" panose="020F0502020204030204" pitchFamily="34" charset="0"/>
              </a:rPr>
              <a:t>	Biorąc </a:t>
            </a:r>
            <a:r>
              <a:rPr lang="pl-PL" sz="2000" dirty="0">
                <a:latin typeface="Calibri" panose="020F0502020204030204" pitchFamily="34" charset="0"/>
              </a:rPr>
              <a:t>to pod uwagę dziś odchodzi się coraz częściej od nazywania tych zjawień „prywatnymi”, natomiast podkreśla się coraz bardziej ich społeczny i prorocki charakter. Ich sens jest bowiem zbliżony do misji proroków w Starym Testamencie, którzy przypominali swoim rodakom o Bożym prawie i konieczności dochowania wierności przymierzu, jakie Bóg zawarł z Narodem Wybranym. W tzw. „objawieniach prywatnych” Boży posłańcy spełniają tę samą misję. Przypominają chrześcijanom, aby powrócili do pierwotnej gorliwości i dochowywali wierności przymierzu z Bogiem, którego uczestnikami stali się poprzez chrzest święty.</a:t>
            </a:r>
          </a:p>
        </p:txBody>
      </p:sp>
    </p:spTree>
    <p:extLst>
      <p:ext uri="{BB962C8B-B14F-4D97-AF65-F5344CB8AC3E}">
        <p14:creationId xmlns:p14="http://schemas.microsoft.com/office/powerpoint/2010/main" val="28853836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ostokąt 4"/>
          <p:cNvSpPr/>
          <p:nvPr/>
        </p:nvSpPr>
        <p:spPr>
          <a:xfrm>
            <a:off x="546525" y="1556792"/>
            <a:ext cx="4506362" cy="3293209"/>
          </a:xfrm>
          <a:prstGeom prst="rect">
            <a:avLst/>
          </a:prstGeom>
        </p:spPr>
        <p:txBody>
          <a:bodyPr wrap="none">
            <a:spAutoFit/>
          </a:bodyPr>
          <a:lstStyle/>
          <a:p>
            <a:r>
              <a:rPr lang="pl-PL" sz="4000" b="1" dirty="0" smtClean="0">
                <a:solidFill>
                  <a:srgbClr val="FFFF00"/>
                </a:solidFill>
                <a:latin typeface="Calibri" pitchFamily="34" charset="0"/>
              </a:rPr>
              <a:t>Maryjność!?</a:t>
            </a:r>
          </a:p>
          <a:p>
            <a:endParaRPr lang="pl-PL" sz="4000" b="1" dirty="0">
              <a:solidFill>
                <a:srgbClr val="FFFF00"/>
              </a:solidFill>
              <a:latin typeface="Calibri" pitchFamily="34" charset="0"/>
            </a:endParaRPr>
          </a:p>
          <a:p>
            <a:r>
              <a:rPr lang="pl-PL" sz="3200" dirty="0" smtClean="0">
                <a:solidFill>
                  <a:srgbClr val="FFFF00"/>
                </a:solidFill>
                <a:latin typeface="Calibri" pitchFamily="34" charset="0"/>
              </a:rPr>
              <a:t>- Jan Paweł II</a:t>
            </a:r>
          </a:p>
          <a:p>
            <a:r>
              <a:rPr lang="pl-PL" sz="3200" dirty="0" smtClean="0"/>
              <a:t>- codzienność</a:t>
            </a:r>
          </a:p>
          <a:p>
            <a:r>
              <a:rPr lang="pl-PL" sz="3200" dirty="0" smtClean="0"/>
              <a:t>- życie</a:t>
            </a:r>
          </a:p>
          <a:p>
            <a:r>
              <a:rPr lang="pl-PL" sz="3200" dirty="0" smtClean="0"/>
              <a:t>- nowy wymiar - szerszy</a:t>
            </a:r>
            <a:endParaRPr lang="pl-PL" sz="3200" dirty="0"/>
          </a:p>
        </p:txBody>
      </p:sp>
      <p:pic>
        <p:nvPicPr>
          <p:cNvPr id="6146" name="Picture 2" descr="C:\Users\uzytkownik\Pictures\FOTO RELIGIA\UKRZYŻOWANIE_2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92080" y="-27384"/>
            <a:ext cx="3888432" cy="6887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24754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ostokąt 4"/>
          <p:cNvSpPr/>
          <p:nvPr/>
        </p:nvSpPr>
        <p:spPr>
          <a:xfrm>
            <a:off x="395536" y="1118349"/>
            <a:ext cx="8424935" cy="5262979"/>
          </a:xfrm>
          <a:prstGeom prst="rect">
            <a:avLst/>
          </a:prstGeom>
        </p:spPr>
        <p:txBody>
          <a:bodyPr wrap="square">
            <a:spAutoFit/>
          </a:bodyPr>
          <a:lstStyle/>
          <a:p>
            <a:r>
              <a:rPr lang="pl-PL" b="1" dirty="0" smtClean="0">
                <a:solidFill>
                  <a:srgbClr val="FFFF00"/>
                </a:solidFill>
              </a:rPr>
              <a:t>Rzym, 8 października 2000 </a:t>
            </a:r>
            <a:endParaRPr lang="pl-PL" dirty="0" smtClean="0">
              <a:solidFill>
                <a:srgbClr val="FFFF00"/>
              </a:solidFill>
            </a:endParaRPr>
          </a:p>
          <a:p>
            <a:r>
              <a:rPr lang="pl-PL" sz="2400" b="1" dirty="0" smtClean="0">
                <a:solidFill>
                  <a:srgbClr val="FFFF00"/>
                </a:solidFill>
              </a:rPr>
              <a:t>Zawierzenie </a:t>
            </a:r>
            <a:r>
              <a:rPr lang="pl-PL" sz="2400" b="1" dirty="0">
                <a:solidFill>
                  <a:srgbClr val="FFFF00"/>
                </a:solidFill>
              </a:rPr>
              <a:t>świata </a:t>
            </a:r>
            <a:r>
              <a:rPr lang="pl-PL" sz="2400" b="1" dirty="0" smtClean="0">
                <a:solidFill>
                  <a:srgbClr val="FFFF00"/>
                </a:solidFill>
              </a:rPr>
              <a:t>Maryi</a:t>
            </a:r>
          </a:p>
          <a:p>
            <a:r>
              <a:rPr lang="pl-PL" sz="2400" b="1" dirty="0" smtClean="0">
                <a:solidFill>
                  <a:srgbClr val="FFFF00"/>
                </a:solidFill>
              </a:rPr>
              <a:t>w Roku Jubileuszowym</a:t>
            </a:r>
            <a:endParaRPr lang="pl-PL" sz="2400" dirty="0">
              <a:solidFill>
                <a:srgbClr val="FFFF00"/>
              </a:solidFill>
            </a:endParaRPr>
          </a:p>
          <a:p>
            <a:endParaRPr lang="pl-PL" b="1" dirty="0"/>
          </a:p>
          <a:p>
            <a:endParaRPr lang="pl-PL" dirty="0">
              <a:latin typeface="Calibri" panose="020F0502020204030204" pitchFamily="34" charset="0"/>
            </a:endParaRPr>
          </a:p>
          <a:p>
            <a:pPr algn="just"/>
            <a:r>
              <a:rPr lang="pl-PL" b="1" dirty="0">
                <a:latin typeface="Calibri" panose="020F0502020204030204" pitchFamily="34" charset="0"/>
              </a:rPr>
              <a:t>Bp </a:t>
            </a:r>
            <a:r>
              <a:rPr lang="pl-PL" b="1" dirty="0" err="1">
                <a:latin typeface="Calibri" panose="020F0502020204030204" pitchFamily="34" charset="0"/>
              </a:rPr>
              <a:t>Bertone</a:t>
            </a:r>
            <a:r>
              <a:rPr lang="pl-PL" dirty="0">
                <a:latin typeface="Calibri" panose="020F0502020204030204" pitchFamily="34" charset="0"/>
              </a:rPr>
              <a:t>: Oczywiście, każdy jest wolny w tym jaki rodzaj pobożności wybierze, a z drugiej strony trzeba odróżnić to, co wynika z objawienia prywatnego, od tego co jest treścią jedynego i publicznego Objawienia, jakie dokonało się przez Chrystusa. Ale poza faktem, że objawienia fatimskie są bardzo aktualne tego roku, dzięki beatyfikacji pastuszków z Fatimy w maju i ogłoszeniu trzeciej części tajemnicy fatimskiej w czerwcu, przywiezienie figury do Rzymu na ten jubileusz, pozwala przypomnieć istotę przesłania fatimskiego, które odsyła do serca Ewangelii. W swej istocie, przesłanie to jest najpierw wezwaniem do nawrócenia, do wiernego dawania świadectwa, czynienia pokuty i modlitwy. Wykracza zatem szeroko poza treść wizji opisanych przez dzieci z Fatimy i pozostaje aktualne dla chrześcijan XXI wieku</a:t>
            </a:r>
            <a:r>
              <a:rPr lang="pl-PL" b="1" dirty="0">
                <a:latin typeface="Calibri" panose="020F0502020204030204" pitchFamily="34" charset="0"/>
              </a:rPr>
              <a:t>. </a:t>
            </a:r>
            <a:r>
              <a:rPr lang="pl-PL" b="1" dirty="0">
                <a:solidFill>
                  <a:srgbClr val="FFFF00"/>
                </a:solidFill>
                <a:latin typeface="Calibri" panose="020F0502020204030204" pitchFamily="34" charset="0"/>
              </a:rPr>
              <a:t>To, co jest przede wszystkim ważne, to przypomnienie, że nie możemy nie nazywać siebie "maryjnymi</a:t>
            </a:r>
            <a:r>
              <a:rPr lang="pl-PL" b="1" dirty="0">
                <a:latin typeface="Calibri" panose="020F0502020204030204" pitchFamily="34" charset="0"/>
              </a:rPr>
              <a:t>". </a:t>
            </a:r>
            <a:endParaRPr lang="pl-PL" dirty="0" smtClean="0">
              <a:latin typeface="Calibri" panose="020F0502020204030204" pitchFamily="34" charset="0"/>
            </a:endParaRPr>
          </a:p>
          <a:p>
            <a:pPr algn="just"/>
            <a:r>
              <a:rPr lang="pl-PL" dirty="0" smtClean="0">
                <a:latin typeface="Calibri" panose="020F0502020204030204" pitchFamily="34" charset="0"/>
              </a:rPr>
              <a:t>	Istnieje </a:t>
            </a:r>
            <a:r>
              <a:rPr lang="pl-PL" dirty="0">
                <a:latin typeface="Calibri" panose="020F0502020204030204" pitchFamily="34" charset="0"/>
              </a:rPr>
              <a:t>zresztą pewna paralela między posługą Piotra i Maryi w </a:t>
            </a:r>
            <a:r>
              <a:rPr lang="pl-PL" dirty="0" smtClean="0">
                <a:latin typeface="Calibri" panose="020F0502020204030204" pitchFamily="34" charset="0"/>
              </a:rPr>
              <a:t>Kościele. </a:t>
            </a:r>
            <a:r>
              <a:rPr lang="pl-PL" dirty="0">
                <a:latin typeface="Calibri" panose="020F0502020204030204" pitchFamily="34" charset="0"/>
              </a:rPr>
              <a:t>Oboje są integralną częścią tajemnicy Kościoła.</a:t>
            </a:r>
          </a:p>
        </p:txBody>
      </p:sp>
      <p:pic>
        <p:nvPicPr>
          <p:cNvPr id="2050" name="Picture 2" descr="C:\Users\turysta\Pictures\poswiecenie 200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105" y="-1"/>
            <a:ext cx="3635896" cy="25451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29860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129608" y="260648"/>
            <a:ext cx="5122912" cy="2506290"/>
          </a:xfrm>
        </p:spPr>
        <p:txBody>
          <a:bodyPr/>
          <a:lstStyle/>
          <a:p>
            <a:pPr algn="l"/>
            <a:r>
              <a:rPr lang="pl-PL" sz="3200" dirty="0">
                <a:solidFill>
                  <a:srgbClr val="FFFF00"/>
                </a:solidFill>
                <a:effectLst/>
                <a:latin typeface="Calibri" panose="020F0502020204030204" pitchFamily="34" charset="0"/>
              </a:rPr>
              <a:t>Traktat o </a:t>
            </a:r>
            <a:r>
              <a:rPr lang="pl-PL" sz="3200" dirty="0" smtClean="0">
                <a:solidFill>
                  <a:srgbClr val="FFFF00"/>
                </a:solidFill>
                <a:effectLst/>
                <a:latin typeface="Calibri" panose="020F0502020204030204" pitchFamily="34" charset="0"/>
              </a:rPr>
              <a:t>doskonałym</a:t>
            </a:r>
            <a:br>
              <a:rPr lang="pl-PL" sz="3200" dirty="0" smtClean="0">
                <a:solidFill>
                  <a:srgbClr val="FFFF00"/>
                </a:solidFill>
                <a:effectLst/>
                <a:latin typeface="Calibri" panose="020F0502020204030204" pitchFamily="34" charset="0"/>
              </a:rPr>
            </a:br>
            <a:r>
              <a:rPr lang="pl-PL" sz="3200" dirty="0" smtClean="0">
                <a:solidFill>
                  <a:srgbClr val="FFFF00"/>
                </a:solidFill>
                <a:effectLst/>
                <a:latin typeface="Calibri" panose="020F0502020204030204" pitchFamily="34" charset="0"/>
              </a:rPr>
              <a:t>nabożeństwie </a:t>
            </a:r>
            <a:r>
              <a:rPr lang="pl-PL" sz="3200" dirty="0">
                <a:solidFill>
                  <a:srgbClr val="FFFF00"/>
                </a:solidFill>
                <a:effectLst/>
                <a:latin typeface="Calibri" panose="020F0502020204030204" pitchFamily="34" charset="0"/>
              </a:rPr>
              <a:t>do NMP </a:t>
            </a:r>
            <a:r>
              <a:rPr lang="pl-PL" sz="3200" dirty="0" smtClean="0">
                <a:solidFill>
                  <a:srgbClr val="FFFF00"/>
                </a:solidFill>
                <a:effectLst/>
                <a:latin typeface="Calibri" panose="020F0502020204030204" pitchFamily="34" charset="0"/>
              </a:rPr>
              <a:t/>
            </a:r>
            <a:br>
              <a:rPr lang="pl-PL" sz="3200" dirty="0" smtClean="0">
                <a:solidFill>
                  <a:srgbClr val="FFFF00"/>
                </a:solidFill>
                <a:effectLst/>
                <a:latin typeface="Calibri" panose="020F0502020204030204" pitchFamily="34" charset="0"/>
              </a:rPr>
            </a:br>
            <a:r>
              <a:rPr lang="pl-PL" sz="3200" dirty="0">
                <a:solidFill>
                  <a:srgbClr val="FFFF00"/>
                </a:solidFill>
                <a:effectLst/>
                <a:latin typeface="Calibri" panose="020F0502020204030204" pitchFamily="34" charset="0"/>
              </a:rPr>
              <a:t>Św. Ludwik </a:t>
            </a:r>
            <a:r>
              <a:rPr lang="pl-PL" sz="3200" dirty="0" smtClean="0">
                <a:solidFill>
                  <a:srgbClr val="FFFF00"/>
                </a:solidFill>
                <a:effectLst/>
                <a:latin typeface="Calibri" panose="020F0502020204030204" pitchFamily="34" charset="0"/>
              </a:rPr>
              <a:t>Maria</a:t>
            </a:r>
            <a:br>
              <a:rPr lang="pl-PL" sz="3200" dirty="0" smtClean="0">
                <a:solidFill>
                  <a:srgbClr val="FFFF00"/>
                </a:solidFill>
                <a:effectLst/>
                <a:latin typeface="Calibri" panose="020F0502020204030204" pitchFamily="34" charset="0"/>
              </a:rPr>
            </a:br>
            <a:r>
              <a:rPr lang="pl-PL" sz="3200" dirty="0" err="1" smtClean="0">
                <a:solidFill>
                  <a:srgbClr val="FFFF00"/>
                </a:solidFill>
                <a:effectLst/>
                <a:latin typeface="Calibri" panose="020F0502020204030204" pitchFamily="34" charset="0"/>
              </a:rPr>
              <a:t>Grignon</a:t>
            </a:r>
            <a:r>
              <a:rPr lang="pl-PL" sz="3200" dirty="0" smtClean="0">
                <a:solidFill>
                  <a:srgbClr val="FFFF00"/>
                </a:solidFill>
                <a:effectLst/>
                <a:latin typeface="Calibri" panose="020F0502020204030204" pitchFamily="34" charset="0"/>
              </a:rPr>
              <a:t> </a:t>
            </a:r>
            <a:r>
              <a:rPr lang="pl-PL" sz="3200" dirty="0">
                <a:solidFill>
                  <a:srgbClr val="FFFF00"/>
                </a:solidFill>
                <a:effectLst/>
                <a:latin typeface="Calibri" panose="020F0502020204030204" pitchFamily="34" charset="0"/>
              </a:rPr>
              <a:t>de </a:t>
            </a:r>
            <a:r>
              <a:rPr lang="pl-PL" sz="3200" dirty="0" err="1">
                <a:solidFill>
                  <a:srgbClr val="FFFF00"/>
                </a:solidFill>
                <a:effectLst/>
                <a:latin typeface="Calibri" panose="020F0502020204030204" pitchFamily="34" charset="0"/>
              </a:rPr>
              <a:t>Montfort</a:t>
            </a:r>
            <a:endParaRPr lang="pl-PL" sz="3200" dirty="0">
              <a:solidFill>
                <a:srgbClr val="FFFF00"/>
              </a:solidFill>
              <a:latin typeface="Calibri" panose="020F0502020204030204" pitchFamily="34" charset="0"/>
            </a:endParaRPr>
          </a:p>
        </p:txBody>
      </p:sp>
      <p:sp>
        <p:nvSpPr>
          <p:cNvPr id="5" name="Prostokąt 4"/>
          <p:cNvSpPr/>
          <p:nvPr/>
        </p:nvSpPr>
        <p:spPr>
          <a:xfrm>
            <a:off x="395536" y="3140968"/>
            <a:ext cx="8352928" cy="3416320"/>
          </a:xfrm>
          <a:prstGeom prst="rect">
            <a:avLst/>
          </a:prstGeom>
        </p:spPr>
        <p:txBody>
          <a:bodyPr wrap="square">
            <a:spAutoFit/>
          </a:bodyPr>
          <a:lstStyle/>
          <a:p>
            <a:r>
              <a:rPr lang="pl-PL" sz="2400" b="1" dirty="0" smtClean="0">
                <a:solidFill>
                  <a:srgbClr val="FFFF00"/>
                </a:solidFill>
                <a:latin typeface="Calibri" panose="020F0502020204030204" pitchFamily="34" charset="0"/>
              </a:rPr>
              <a:t>				Fałszywe nabożeństwa</a:t>
            </a:r>
          </a:p>
          <a:p>
            <a:r>
              <a:rPr lang="pl-PL" sz="2400" b="1" dirty="0" smtClean="0">
                <a:solidFill>
                  <a:srgbClr val="FFFF00"/>
                </a:solidFill>
                <a:latin typeface="Calibri" panose="020F0502020204030204" pitchFamily="34" charset="0"/>
              </a:rPr>
              <a:t>				do </a:t>
            </a:r>
            <a:r>
              <a:rPr lang="pl-PL" sz="2400" b="1" dirty="0">
                <a:solidFill>
                  <a:srgbClr val="FFFF00"/>
                </a:solidFill>
                <a:latin typeface="Calibri" panose="020F0502020204030204" pitchFamily="34" charset="0"/>
              </a:rPr>
              <a:t>Najświętszej Maryi Panny</a:t>
            </a:r>
          </a:p>
          <a:p>
            <a:r>
              <a:rPr lang="pl-PL" sz="2400" dirty="0">
                <a:latin typeface="Calibri" panose="020F0502020204030204" pitchFamily="34" charset="0"/>
              </a:rPr>
              <a:t> </a:t>
            </a:r>
          </a:p>
          <a:p>
            <a:r>
              <a:rPr lang="pl-PL" sz="2400" dirty="0">
                <a:latin typeface="Calibri" panose="020F0502020204030204" pitchFamily="34" charset="0"/>
              </a:rPr>
              <a:t>Znam siedem rodzajów fałszywych nabożeństw względnie fałszywych czcicieli Najświętszej Panny, mianowicie</a:t>
            </a:r>
            <a:r>
              <a:rPr lang="pl-PL" sz="2400" dirty="0" smtClean="0">
                <a:latin typeface="Calibri" panose="020F0502020204030204" pitchFamily="34" charset="0"/>
              </a:rPr>
              <a:t>:</a:t>
            </a:r>
          </a:p>
          <a:p>
            <a:endParaRPr lang="pl-PL" sz="2400" dirty="0">
              <a:latin typeface="Calibri" panose="020F0502020204030204" pitchFamily="34" charset="0"/>
            </a:endParaRPr>
          </a:p>
          <a:p>
            <a:pPr algn="just"/>
            <a:r>
              <a:rPr lang="pl-PL" sz="2400" b="1" dirty="0" smtClean="0">
                <a:latin typeface="Calibri" panose="020F0502020204030204" pitchFamily="34" charset="0"/>
              </a:rPr>
              <a:t>1) </a:t>
            </a:r>
            <a:r>
              <a:rPr lang="pl-PL" sz="2400" dirty="0" smtClean="0">
                <a:latin typeface="Calibri" panose="020F0502020204030204" pitchFamily="34" charset="0"/>
              </a:rPr>
              <a:t>krytykantów</a:t>
            </a:r>
            <a:r>
              <a:rPr lang="pl-PL" sz="2400" dirty="0">
                <a:latin typeface="Calibri" panose="020F0502020204030204" pitchFamily="34" charset="0"/>
              </a:rPr>
              <a:t>,</a:t>
            </a:r>
            <a:r>
              <a:rPr lang="pl-PL" sz="2400" b="1" dirty="0">
                <a:latin typeface="Calibri" panose="020F0502020204030204" pitchFamily="34" charset="0"/>
              </a:rPr>
              <a:t> 2) </a:t>
            </a:r>
            <a:r>
              <a:rPr lang="pl-PL" sz="2400" dirty="0">
                <a:latin typeface="Calibri" panose="020F0502020204030204" pitchFamily="34" charset="0"/>
              </a:rPr>
              <a:t>skrupulatów, </a:t>
            </a:r>
            <a:r>
              <a:rPr lang="pl-PL" sz="2400" b="1" dirty="0">
                <a:latin typeface="Calibri" panose="020F0502020204030204" pitchFamily="34" charset="0"/>
              </a:rPr>
              <a:t>3) </a:t>
            </a:r>
            <a:r>
              <a:rPr lang="pl-PL" sz="2400" dirty="0">
                <a:latin typeface="Calibri" panose="020F0502020204030204" pitchFamily="34" charset="0"/>
              </a:rPr>
              <a:t>powierzchownych, </a:t>
            </a:r>
            <a:endParaRPr lang="pl-PL" sz="2400" dirty="0" smtClean="0">
              <a:latin typeface="Calibri" panose="020F0502020204030204" pitchFamily="34" charset="0"/>
            </a:endParaRPr>
          </a:p>
          <a:p>
            <a:pPr algn="just"/>
            <a:r>
              <a:rPr lang="pl-PL" sz="2400" b="1" dirty="0" smtClean="0">
                <a:latin typeface="Calibri" panose="020F0502020204030204" pitchFamily="34" charset="0"/>
              </a:rPr>
              <a:t>4</a:t>
            </a:r>
            <a:r>
              <a:rPr lang="pl-PL" sz="2400" b="1" dirty="0">
                <a:latin typeface="Calibri" panose="020F0502020204030204" pitchFamily="34" charset="0"/>
              </a:rPr>
              <a:t>) </a:t>
            </a:r>
            <a:r>
              <a:rPr lang="pl-PL" sz="2400" dirty="0">
                <a:latin typeface="Calibri" panose="020F0502020204030204" pitchFamily="34" charset="0"/>
              </a:rPr>
              <a:t>zarozumiałych, </a:t>
            </a:r>
            <a:r>
              <a:rPr lang="pl-PL" sz="2400" b="1" dirty="0">
                <a:latin typeface="Calibri" panose="020F0502020204030204" pitchFamily="34" charset="0"/>
              </a:rPr>
              <a:t>5) </a:t>
            </a:r>
            <a:r>
              <a:rPr lang="pl-PL" sz="2400" dirty="0">
                <a:latin typeface="Calibri" panose="020F0502020204030204" pitchFamily="34" charset="0"/>
              </a:rPr>
              <a:t>niestałych, </a:t>
            </a:r>
            <a:r>
              <a:rPr lang="pl-PL" sz="2400" b="1" dirty="0">
                <a:latin typeface="Calibri" panose="020F0502020204030204" pitchFamily="34" charset="0"/>
              </a:rPr>
              <a:t>6) </a:t>
            </a:r>
            <a:r>
              <a:rPr lang="pl-PL" sz="2400" dirty="0">
                <a:latin typeface="Calibri" panose="020F0502020204030204" pitchFamily="34" charset="0"/>
              </a:rPr>
              <a:t>obłudników, </a:t>
            </a:r>
            <a:endParaRPr lang="pl-PL" sz="2400" dirty="0" smtClean="0">
              <a:latin typeface="Calibri" panose="020F0502020204030204" pitchFamily="34" charset="0"/>
            </a:endParaRPr>
          </a:p>
          <a:p>
            <a:pPr algn="just"/>
            <a:r>
              <a:rPr lang="pl-PL" sz="2400" b="1" dirty="0" smtClean="0">
                <a:latin typeface="Calibri" panose="020F0502020204030204" pitchFamily="34" charset="0"/>
              </a:rPr>
              <a:t>7</a:t>
            </a:r>
            <a:r>
              <a:rPr lang="pl-PL" sz="2400" b="1" dirty="0">
                <a:latin typeface="Calibri" panose="020F0502020204030204" pitchFamily="34" charset="0"/>
              </a:rPr>
              <a:t>) </a:t>
            </a:r>
            <a:r>
              <a:rPr lang="pl-PL" sz="2400" dirty="0">
                <a:latin typeface="Calibri" panose="020F0502020204030204" pitchFamily="34" charset="0"/>
              </a:rPr>
              <a:t>samolubnych i </a:t>
            </a:r>
            <a:r>
              <a:rPr lang="pl-PL" sz="2400" dirty="0" smtClean="0">
                <a:latin typeface="Calibri" panose="020F0502020204030204" pitchFamily="34" charset="0"/>
              </a:rPr>
              <a:t>egoistów.</a:t>
            </a:r>
            <a:endParaRPr lang="pl-PL" sz="2400" dirty="0">
              <a:latin typeface="Calibri" panose="020F0502020204030204" pitchFamily="34" charset="0"/>
            </a:endParaRPr>
          </a:p>
        </p:txBody>
      </p:sp>
      <p:pic>
        <p:nvPicPr>
          <p:cNvPr id="2050" name="Picture 2" descr="http://3.bp.blogspot.com/_XJLRfM7_000/S9q3uoGA84I/AAAAAAAABgQ/GM2a78aZxWA/s1600/St+Louis+de+Montfort+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2563" y="170680"/>
            <a:ext cx="2981325" cy="3762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7359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l"/>
            <a:r>
              <a:rPr lang="pl-PL" dirty="0">
                <a:solidFill>
                  <a:srgbClr val="FFFF00"/>
                </a:solidFill>
                <a:effectLst/>
                <a:latin typeface="Calibri" panose="020F0502020204030204" pitchFamily="34" charset="0"/>
              </a:rPr>
              <a:t>1.1. </a:t>
            </a:r>
            <a:r>
              <a:rPr lang="pl-PL" dirty="0" smtClean="0">
                <a:solidFill>
                  <a:srgbClr val="FFFF00"/>
                </a:solidFill>
                <a:effectLst/>
                <a:latin typeface="Calibri" panose="020F0502020204030204" pitchFamily="34" charset="0"/>
              </a:rPr>
              <a:t>Czciciele krytykanci</a:t>
            </a:r>
            <a:endParaRPr lang="pl-PL" dirty="0"/>
          </a:p>
        </p:txBody>
      </p:sp>
      <p:sp>
        <p:nvSpPr>
          <p:cNvPr id="5" name="Prostokąt 4"/>
          <p:cNvSpPr/>
          <p:nvPr/>
        </p:nvSpPr>
        <p:spPr>
          <a:xfrm>
            <a:off x="385856" y="1334373"/>
            <a:ext cx="8352928" cy="5262979"/>
          </a:xfrm>
          <a:prstGeom prst="rect">
            <a:avLst/>
          </a:prstGeom>
        </p:spPr>
        <p:txBody>
          <a:bodyPr wrap="square">
            <a:spAutoFit/>
          </a:bodyPr>
          <a:lstStyle/>
          <a:p>
            <a:pPr algn="just"/>
            <a:r>
              <a:rPr lang="pl-PL" sz="2100" dirty="0">
                <a:latin typeface="Calibri" panose="020F0502020204030204" pitchFamily="34" charset="0"/>
              </a:rPr>
              <a:t>	</a:t>
            </a:r>
            <a:r>
              <a:rPr lang="pl-PL" sz="2100" dirty="0" smtClean="0">
                <a:latin typeface="Calibri" panose="020F0502020204030204" pitchFamily="34" charset="0"/>
              </a:rPr>
              <a:t>Czciciele-krytykanci </a:t>
            </a:r>
            <a:r>
              <a:rPr lang="pl-PL" sz="2100" dirty="0">
                <a:latin typeface="Calibri" panose="020F0502020204030204" pitchFamily="34" charset="0"/>
              </a:rPr>
              <a:t>to zazwyczaj pyszni uczeni, zarozumiali niedowiarkowie, którzy w głębi duszy mają wprawdzie cośkolwiek z nabożeństwa do Najświętszej Panny, ale krytykują wszelkie pobożne praktyki, jakie prości ludzie wykonują z prostotą i namaszczeniem na cześć tej Dobrej Matki, a krytykują je dlatego, że nie odpowiadają ich spaczonym pojęciom. Poddają w wątpliwość wszelkie cuda i zdarzenia, przekazane przez wiarygodnych pisarzy lub zapisane w kronikach zakonów, a świadczące o miłosierdziu i potędze Najświętszej Maryi Panny. Znieść nie mogą widoku ludzi prostych i pokornych, modlących się klęcząc przed ołtarzem lub obrazem Najświętszej Dziewicy. Obwiniają ich niemal o bałwochwalstwo, jak gdyby czcili drzewo lub kamień. Z dumą zaznaczają, że nie lubią takich nabożeństw i nie są tak naiwni, by wierzyć w te wszystkie opowiadania i historyjki o Najświętszej Pannie. A kiedy słyszą owe przedziwne pochwały, jakie Ojcowie Kościoła głoszą o Najświętszej Dziewicy, to powiadają, że Ojcowie ci jako kaznodzieje przesadzali, lub też przewrotnie tłumaczą ich słowa.</a:t>
            </a:r>
          </a:p>
        </p:txBody>
      </p:sp>
    </p:spTree>
    <p:extLst>
      <p:ext uri="{BB962C8B-B14F-4D97-AF65-F5344CB8AC3E}">
        <p14:creationId xmlns:p14="http://schemas.microsoft.com/office/powerpoint/2010/main" val="41144424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l"/>
            <a:r>
              <a:rPr lang="pl-PL" dirty="0">
                <a:solidFill>
                  <a:srgbClr val="FFFF00"/>
                </a:solidFill>
                <a:effectLst/>
                <a:latin typeface="Calibri" panose="020F0502020204030204" pitchFamily="34" charset="0"/>
              </a:rPr>
              <a:t>1.2. </a:t>
            </a:r>
            <a:r>
              <a:rPr lang="pl-PL" dirty="0" smtClean="0">
                <a:solidFill>
                  <a:srgbClr val="FFFF00"/>
                </a:solidFill>
                <a:effectLst/>
                <a:latin typeface="Calibri" panose="020F0502020204030204" pitchFamily="34" charset="0"/>
              </a:rPr>
              <a:t>Czciciele skrupulaci</a:t>
            </a:r>
            <a:endParaRPr lang="pl-PL" dirty="0"/>
          </a:p>
        </p:txBody>
      </p:sp>
      <p:sp>
        <p:nvSpPr>
          <p:cNvPr id="5" name="Prostokąt 4"/>
          <p:cNvSpPr/>
          <p:nvPr/>
        </p:nvSpPr>
        <p:spPr>
          <a:xfrm>
            <a:off x="323528" y="1340768"/>
            <a:ext cx="8352928" cy="5078313"/>
          </a:xfrm>
          <a:prstGeom prst="rect">
            <a:avLst/>
          </a:prstGeom>
        </p:spPr>
        <p:txBody>
          <a:bodyPr wrap="square">
            <a:spAutoFit/>
          </a:bodyPr>
          <a:lstStyle/>
          <a:p>
            <a:pPr algn="just"/>
            <a:r>
              <a:rPr lang="pl-PL" dirty="0">
                <a:latin typeface="Calibri" panose="020F0502020204030204" pitchFamily="34" charset="0"/>
              </a:rPr>
              <a:t> </a:t>
            </a:r>
          </a:p>
          <a:p>
            <a:pPr algn="just"/>
            <a:r>
              <a:rPr lang="pl-PL" dirty="0" smtClean="0">
                <a:latin typeface="Calibri" panose="020F0502020204030204" pitchFamily="34" charset="0"/>
              </a:rPr>
              <a:t>	Czciciele-skrupulaci </a:t>
            </a:r>
            <a:r>
              <a:rPr lang="pl-PL" dirty="0">
                <a:latin typeface="Calibri" panose="020F0502020204030204" pitchFamily="34" charset="0"/>
              </a:rPr>
              <a:t>to ci, którzy obawiają się, by czcząc Matkę, nie ująć czci Synowi, by wynosząc Maryję, nie poniżać Jezusa. Nie znoszą, by Najświętszej Dziewicy oddawano głęboką a tak słuszną cześć, jaką Jej oddawali Ojcowie Kościoła. Korci ich, gdy widzą, że więcej ludzi klęczy przed ołtarzem Matki Bożej niż przed Najświętszym Sakramentem, jak gdyby jedno było przeciwne drugiemu, jak gdyby ci, którzy się modlą do Matki Najświętszej, nie modlili się przez Nią do Pana Jezusa. Nie chcą, by mówiono tak często o Najświętszej Dziewicy, by się do Niej tak często zwracano</a:t>
            </a:r>
            <a:r>
              <a:rPr lang="pl-PL" dirty="0" smtClean="0">
                <a:latin typeface="Calibri" panose="020F0502020204030204" pitchFamily="34" charset="0"/>
              </a:rPr>
              <a:t>.</a:t>
            </a:r>
          </a:p>
          <a:p>
            <a:pPr algn="just"/>
            <a:endParaRPr lang="pl-PL" dirty="0">
              <a:latin typeface="Calibri" panose="020F0502020204030204" pitchFamily="34" charset="0"/>
            </a:endParaRPr>
          </a:p>
          <a:p>
            <a:pPr algn="just"/>
            <a:r>
              <a:rPr lang="pl-PL" dirty="0" smtClean="0">
                <a:latin typeface="Calibri" panose="020F0502020204030204" pitchFamily="34" charset="0"/>
              </a:rPr>
              <a:t>	Oto </a:t>
            </a:r>
            <a:r>
              <a:rPr lang="pl-PL" dirty="0">
                <a:latin typeface="Calibri" panose="020F0502020204030204" pitchFamily="34" charset="0"/>
              </a:rPr>
              <a:t>zwroty, którymi się zwykle posługują: „Po cóż tyle Różańców, tyle bractw i zewnętrznych nabożeństw do Najświętszej Panny? Ileż w tym nieświadomości! Czy to nie jest ośmieszaniem naszej religii? </a:t>
            </a:r>
            <a:r>
              <a:rPr lang="pl-PL" dirty="0" smtClean="0">
                <a:latin typeface="Calibri" panose="020F0502020204030204" pitchFamily="34" charset="0"/>
              </a:rPr>
              <a:t>…”.</a:t>
            </a:r>
          </a:p>
          <a:p>
            <a:pPr algn="just"/>
            <a:endParaRPr lang="pl-PL" dirty="0">
              <a:latin typeface="Calibri" panose="020F0502020204030204" pitchFamily="34" charset="0"/>
            </a:endParaRPr>
          </a:p>
          <a:p>
            <a:pPr algn="just"/>
            <a:r>
              <a:rPr lang="pl-PL" dirty="0" smtClean="0">
                <a:latin typeface="Calibri" panose="020F0502020204030204" pitchFamily="34" charset="0"/>
              </a:rPr>
              <a:t>	Kościół </a:t>
            </a:r>
            <a:r>
              <a:rPr lang="pl-PL" dirty="0">
                <a:latin typeface="Calibri" panose="020F0502020204030204" pitchFamily="34" charset="0"/>
              </a:rPr>
              <a:t>święty wraz z Duchem Świętym błogosławi najpierw Najświętszą Dziewicę, a potem dopiero Jezusa - Błogosławionaś Ty między niewiastami i błogosławiony owoc żywota Twojego, Jezus - nie dlatego, jakoby Najświętsza Maryja Panna znaczyła więcej niż Jezus lub była Mu równa: byłoby to nieznośną herezją, ale dlatego, że należy najpierw sławić Maryję, by doskonalej wielbić Jezusa. </a:t>
            </a:r>
          </a:p>
        </p:txBody>
      </p:sp>
    </p:spTree>
    <p:extLst>
      <p:ext uri="{BB962C8B-B14F-4D97-AF65-F5344CB8AC3E}">
        <p14:creationId xmlns:p14="http://schemas.microsoft.com/office/powerpoint/2010/main" val="34887662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l"/>
            <a:r>
              <a:rPr lang="pl-PL" dirty="0">
                <a:solidFill>
                  <a:srgbClr val="FFFF00"/>
                </a:solidFill>
                <a:effectLst/>
                <a:latin typeface="Calibri" panose="020F0502020204030204" pitchFamily="34" charset="0"/>
              </a:rPr>
              <a:t>1.3. Czciciele </a:t>
            </a:r>
            <a:r>
              <a:rPr lang="pl-PL" dirty="0" smtClean="0">
                <a:solidFill>
                  <a:srgbClr val="FFFF00"/>
                </a:solidFill>
                <a:effectLst/>
                <a:latin typeface="Calibri" panose="020F0502020204030204" pitchFamily="34" charset="0"/>
              </a:rPr>
              <a:t>powierzchowni</a:t>
            </a:r>
            <a:endParaRPr lang="pl-PL" dirty="0">
              <a:solidFill>
                <a:srgbClr val="FFFF00"/>
              </a:solidFill>
              <a:effectLst/>
              <a:latin typeface="Calibri" panose="020F0502020204030204" pitchFamily="34" charset="0"/>
            </a:endParaRPr>
          </a:p>
        </p:txBody>
      </p:sp>
      <p:sp>
        <p:nvSpPr>
          <p:cNvPr id="5" name="Prostokąt 4"/>
          <p:cNvSpPr/>
          <p:nvPr/>
        </p:nvSpPr>
        <p:spPr>
          <a:xfrm>
            <a:off x="395536" y="1773971"/>
            <a:ext cx="8352928" cy="4247317"/>
          </a:xfrm>
          <a:prstGeom prst="rect">
            <a:avLst/>
          </a:prstGeom>
        </p:spPr>
        <p:txBody>
          <a:bodyPr wrap="square">
            <a:spAutoFit/>
          </a:bodyPr>
          <a:lstStyle/>
          <a:p>
            <a:r>
              <a:rPr lang="pl-PL" dirty="0"/>
              <a:t> </a:t>
            </a:r>
          </a:p>
          <a:p>
            <a:pPr algn="just"/>
            <a:r>
              <a:rPr lang="pl-PL" dirty="0" smtClean="0">
                <a:latin typeface="Calibri" panose="020F0502020204030204" pitchFamily="34" charset="0"/>
              </a:rPr>
              <a:t>	Czciciele </a:t>
            </a:r>
            <a:r>
              <a:rPr lang="pl-PL" dirty="0">
                <a:latin typeface="Calibri" panose="020F0502020204030204" pitchFamily="34" charset="0"/>
              </a:rPr>
              <a:t>powierzchowni to ci, którzy nabożeństwo do Najświętszej Panny opierają na praktykach czysto zewnętrznych. Lubują się tylko w zewnętrznej szacie nabożeństwa do Najświętszej Panny, gdyż nie mają ducha wewnętrznego. Odmawiają pośpiesznie mnóstwo Różańców, wysłuchują po kilka Mszy św. bez nabożeństwa, biorą udział w procesjach bez należytego skupienia, należą do wszystkich możliwych bractw, a przy tym wszystkim najmniejszej nie ma poprawy w ich życiu; nie walczą z namiętnościami i nie naśladują cnót Najświętszej Maryi Panny. Rozkoszują się tylko w uczuciowych momentach nabożeństw, ale nie zważają na ich prawdziwą treść. O ile w praktykach religijnych nie przeżywają tkliwych uczuć, zdaje się im, że nic nie robią, wpadają w nieład duchowy, przerywają praktyki pobożne lub spełniają je niedbale i dorywczo. </a:t>
            </a:r>
            <a:r>
              <a:rPr lang="pl-PL" dirty="0" smtClean="0">
                <a:latin typeface="Calibri" panose="020F0502020204030204" pitchFamily="34" charset="0"/>
              </a:rPr>
              <a:t>Świat </a:t>
            </a:r>
            <a:r>
              <a:rPr lang="pl-PL" dirty="0">
                <a:latin typeface="Calibri" panose="020F0502020204030204" pitchFamily="34" charset="0"/>
              </a:rPr>
              <a:t>jest pełen tego rodzaju ludzi zewnętrznych i nie ma nikogo, kto by bardziej niż oni krytykował osoby prawdziwie religijne, które skupienie wewnętrzne uważają za sprawę zasadniczą, choć bynajmniej nie lekceważą zewnętrznej skromności jako oznaki prawdziwej pobożności.</a:t>
            </a:r>
          </a:p>
        </p:txBody>
      </p:sp>
    </p:spTree>
    <p:extLst>
      <p:ext uri="{BB962C8B-B14F-4D97-AF65-F5344CB8AC3E}">
        <p14:creationId xmlns:p14="http://schemas.microsoft.com/office/powerpoint/2010/main" val="3102200796"/>
      </p:ext>
    </p:extLst>
  </p:cSld>
  <p:clrMapOvr>
    <a:masterClrMapping/>
  </p:clrMapOvr>
</p:sld>
</file>

<file path=ppt/theme/theme1.xml><?xml version="1.0" encoding="utf-8"?>
<a:theme xmlns:a="http://schemas.openxmlformats.org/drawingml/2006/main" name="Strumień">
  <a:themeElements>
    <a:clrScheme name="Strumień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umień">
      <a:majorFont>
        <a:latin typeface="Garamond"/>
        <a:ea typeface=""/>
        <a:cs typeface="Arial"/>
      </a:majorFont>
      <a:minorFont>
        <a:latin typeface="Garamond"/>
        <a:ea typeface=""/>
        <a:cs typeface="Arial"/>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umień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umień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umień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umień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umień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umień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umień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umień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umień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Stream</Template>
  <TotalTime>3745</TotalTime>
  <Words>391</Words>
  <Application>Microsoft Office PowerPoint</Application>
  <PresentationFormat>Pokaz na ekranie (4:3)</PresentationFormat>
  <Paragraphs>80</Paragraphs>
  <Slides>15</Slides>
  <Notes>0</Notes>
  <HiddenSlides>0</HiddenSlides>
  <MMClips>0</MMClips>
  <ScaleCrop>false</ScaleCrop>
  <HeadingPairs>
    <vt:vector size="4" baseType="variant">
      <vt:variant>
        <vt:lpstr>Motyw</vt:lpstr>
      </vt:variant>
      <vt:variant>
        <vt:i4>1</vt:i4>
      </vt:variant>
      <vt:variant>
        <vt:lpstr>Tytuły slajdów</vt:lpstr>
      </vt:variant>
      <vt:variant>
        <vt:i4>15</vt:i4>
      </vt:variant>
    </vt:vector>
  </HeadingPairs>
  <TitlesOfParts>
    <vt:vector size="16" baseType="lpstr">
      <vt:lpstr>Strumień</vt:lpstr>
      <vt:lpstr>Prezentacja programu PowerPoint</vt:lpstr>
      <vt:lpstr>Prezentacja programu PowerPoint</vt:lpstr>
      <vt:lpstr>Prezentacja programu PowerPoint</vt:lpstr>
      <vt:lpstr>Prezentacja programu PowerPoint</vt:lpstr>
      <vt:lpstr>Prezentacja programu PowerPoint</vt:lpstr>
      <vt:lpstr>Traktat o doskonałym nabożeństwie do NMP  Św. Ludwik Maria Grignon de Montfort</vt:lpstr>
      <vt:lpstr>1.1. Czciciele krytykanci</vt:lpstr>
      <vt:lpstr>1.2. Czciciele skrupulaci</vt:lpstr>
      <vt:lpstr>1.3. Czciciele powierzchowni</vt:lpstr>
      <vt:lpstr>1.4. Czciciele zuchwali</vt:lpstr>
      <vt:lpstr>1.5. Czciciele niestali</vt:lpstr>
      <vt:lpstr>1.6. Czciciele obłudni</vt:lpstr>
      <vt:lpstr>1.7. Czciciele samolubni</vt:lpstr>
      <vt:lpstr>Prezentacja programu PowerPoint</vt:lpstr>
      <vt:lpstr>Prezentacja programu PowerPoint</vt:lpstr>
    </vt:vector>
  </TitlesOfParts>
  <Company>Acer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CZY  PAMIETAMY  NASZE  ŚLUBOWANIA?</dc:title>
  <dc:creator>Krzysztof</dc:creator>
  <cp:lastModifiedBy>uzytkownik</cp:lastModifiedBy>
  <cp:revision>255</cp:revision>
  <dcterms:created xsi:type="dcterms:W3CDTF">2010-07-26T09:49:24Z</dcterms:created>
  <dcterms:modified xsi:type="dcterms:W3CDTF">2014-10-26T10:09:27Z</dcterms:modified>
</cp:coreProperties>
</file>