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sldIdLst>
    <p:sldId id="467" r:id="rId2"/>
    <p:sldId id="472" r:id="rId3"/>
    <p:sldId id="469" r:id="rId4"/>
    <p:sldId id="471" r:id="rId5"/>
    <p:sldId id="470" r:id="rId6"/>
    <p:sldId id="382" r:id="rId7"/>
    <p:sldId id="268" r:id="rId8"/>
    <p:sldId id="283" r:id="rId9"/>
    <p:sldId id="284" r:id="rId10"/>
    <p:sldId id="365" r:id="rId11"/>
    <p:sldId id="366" r:id="rId12"/>
    <p:sldId id="340" r:id="rId13"/>
    <p:sldId id="269" r:id="rId14"/>
    <p:sldId id="318" r:id="rId15"/>
    <p:sldId id="465" r:id="rId16"/>
    <p:sldId id="466" r:id="rId17"/>
    <p:sldId id="455" r:id="rId18"/>
    <p:sldId id="473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icrosoft PhagsP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51" autoAdjust="0"/>
    <p:restoredTop sz="94595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B3DEE132-1529-448F-8AEF-A4A563A6BD59}" type="datetimeFigureOut">
              <a:rPr lang="pl-PL"/>
              <a:pPr>
                <a:defRPr/>
              </a:pPr>
              <a:t>2014-10-26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337E172B-3B6F-40D0-9574-8603315D7FE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552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8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4BE7-EF17-4953-A708-7C7A6CCA57D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816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B0A9-0EE8-48E0-9065-61D3EFEBC4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7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54BF-7B22-4965-8D90-560DBBA8C09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66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95E9-2ABE-4C80-A9F5-A5C69D43C76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09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DFBD-257D-4B57-A7CA-21E0AC51F08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6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81C7-012E-443B-BCCE-67A0DEFA926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9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00C69-5BA1-4554-9CFB-D0D9371FC58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7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56D8-9A63-4B64-8ED8-D107AC93A6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5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7A55-BEBD-4FFA-B248-603DBB9A9A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9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E73C-B61F-448E-94BA-A06C4F84FF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35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8FF8-CD89-4065-AB2D-5D023ECD59D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88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9514-289D-4DE2-8848-8FA32E37D86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501B-F1EA-41BD-8CC6-21FE61B1FFC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07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9252F-6C19-42D7-9765-2940068DAE4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EEF8FA-3952-4BD2-B1E3-FBD858F62D6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l-PL" dirty="0">
                  <a:latin typeface="Garamond" pitchFamily="18" charset="0"/>
                </a:endParaRPr>
              </a:p>
            </p:txBody>
          </p:sp>
        </p:grp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>
                <a:latin typeface="Garamond" pitchFamily="18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8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pl/url?sa=i&amp;rct=j&amp;q=&amp;esrc=s&amp;source=images&amp;cd=&amp;cad=rja&amp;uact=8&amp;ved=0CAcQjRw&amp;url=http%3A%2F%2Fgosc.pl%2Fdoc%2F1674804.Czas-na-odnowe-Slubow&amp;ei=yg5NVPWYFIaPPZKkgKgL&amp;bvm=bv.77880786,d.bGQ&amp;psig=AFQjCNEbkP-Cpd4pPXBcahqCO191Alt19Q&amp;ust=14144222041216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946587" y="1196752"/>
            <a:ext cx="365786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AKTUALNOŚĆ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FATIMY</a:t>
            </a:r>
          </a:p>
          <a:p>
            <a:endParaRPr lang="pl-PL" sz="4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Wypełnienie 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Prośby</a:t>
            </a:r>
          </a:p>
          <a:p>
            <a:r>
              <a:rPr lang="pl-PL" sz="4800" b="1" dirty="0" smtClean="0">
                <a:solidFill>
                  <a:srgbClr val="FFFF00"/>
                </a:solidFill>
                <a:latin typeface="Calibri" pitchFamily="34" charset="0"/>
              </a:rPr>
              <a:t>Maryi!?</a:t>
            </a:r>
            <a:endParaRPr lang="pl-PL" sz="4800" b="1" dirty="0"/>
          </a:p>
        </p:txBody>
      </p:sp>
      <p:pic>
        <p:nvPicPr>
          <p:cNvPr id="2" name="Picture 2" descr="C:\Users\uzytkownik\Pictures\FOTO FATIMA\poświęcenie N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066"/>
            <a:ext cx="4693574" cy="68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528392" cy="1944216"/>
          </a:xfrm>
        </p:spPr>
        <p:txBody>
          <a:bodyPr/>
          <a:lstStyle/>
          <a:p>
            <a:pPr algn="l"/>
            <a:r>
              <a:rPr lang="pl-PL" sz="36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13 maja </a:t>
            </a: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1984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wybuch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 Murmańsku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7544" y="2492896"/>
            <a:ext cx="8219256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	Jak 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informowała w 1984 roku prasa włoska, doszło do dość tajemniczego zdarzenia w sowieckiej bazie w </a:t>
            </a:r>
            <a:r>
              <a:rPr lang="pl-PL" sz="2000" b="1" dirty="0" err="1" smtClean="0">
                <a:effectLst/>
                <a:latin typeface="Calibri" pitchFamily="34" charset="0"/>
                <a:cs typeface="Calibri" pitchFamily="34" charset="0"/>
              </a:rPr>
              <a:t>Siewieromorsku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na Morzu Północnym. Otóż 13 maja 1984, w święto fatimskie, z nieznanych przyczyn miał miejsce wybuch, który zniszczył znaczną część radzieckiego arsenału broni jądrowej. </a:t>
            </a:r>
            <a:r>
              <a:rPr lang="pl-PL" sz="2000" b="1" dirty="0">
                <a:effectLst/>
                <a:latin typeface="Calibri" pitchFamily="34" charset="0"/>
                <a:cs typeface="Calibri" pitchFamily="34" charset="0"/>
              </a:rPr>
              <a:t>Alberto Leoni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, ekspert historii wojskowej, napisał: „Bez tego systemu pocisków kontrolujących Atlantyk ZSRR nie miało już najmniejszych szans na zwycięstwo”. Z powodu osłabienia potencjału atomowego ZSRR zdecydował się wówczas na politykę ustępstw. Rok później objął rządy na Kremlu Michaił Gorbaczow. Rozpoczęła się tzw. pierestrojka, przebudowa systemu, która otworzyła imperium na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świat.</a:t>
            </a:r>
          </a:p>
          <a:p>
            <a:pPr marL="0" indent="0" algn="just">
              <a:buNone/>
            </a:pPr>
            <a:r>
              <a:rPr lang="pl-PL" sz="1400" dirty="0" smtClean="0">
                <a:effectLst/>
                <a:latin typeface="Calibri" pitchFamily="34" charset="0"/>
                <a:cs typeface="Calibri" pitchFamily="34" charset="0"/>
              </a:rPr>
              <a:t>Wydarzenia </a:t>
            </a:r>
            <a:r>
              <a:rPr lang="pl-PL" sz="1400" dirty="0">
                <a:effectLst/>
                <a:latin typeface="Calibri" pitchFamily="34" charset="0"/>
                <a:cs typeface="Calibri" pitchFamily="34" charset="0"/>
              </a:rPr>
              <a:t>te - jak przypomina </a:t>
            </a:r>
            <a:r>
              <a:rPr lang="pl-PL" sz="1400" b="1" dirty="0">
                <a:effectLst/>
                <a:latin typeface="Calibri" pitchFamily="34" charset="0"/>
                <a:cs typeface="Calibri" pitchFamily="34" charset="0"/>
              </a:rPr>
              <a:t>G. Weigel </a:t>
            </a:r>
            <a:r>
              <a:rPr lang="pl-PL" sz="1400" dirty="0">
                <a:effectLst/>
                <a:latin typeface="Calibri" pitchFamily="34" charset="0"/>
                <a:cs typeface="Calibri" pitchFamily="34" charset="0"/>
              </a:rPr>
              <a:t>- przypadły w czasie Roku Odkupienia. Zgodnie z tradycyjnym datowaniem ziemskiego życia Chrystusa, Rok Odkupienia 1983-1984 wyznaczał 1950. rocznicę zbawczej śmierci Jezusa, będącą punktem zwrotnym w historii świata. Zbieżność tych dat i wydarzeń, jak również zbieżność z dniem 13 maja, jest dziś niezmiernie wymowna.</a:t>
            </a:r>
          </a:p>
        </p:txBody>
      </p:sp>
      <p:pic>
        <p:nvPicPr>
          <p:cNvPr id="1026" name="Picture 2" descr="E:\siewiernomorsk 1984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5" y="332656"/>
            <a:ext cx="1610080" cy="21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iewiernomorsk 198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628"/>
            <a:ext cx="2923524" cy="21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7136" y="908720"/>
            <a:ext cx="5565304" cy="2520280"/>
          </a:xfrm>
        </p:spPr>
        <p:txBody>
          <a:bodyPr/>
          <a:lstStyle/>
          <a:p>
            <a:pPr marL="0" indent="0" algn="l"/>
            <a:r>
              <a:rPr lang="pl-PL" sz="40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Świadectwo </a:t>
            </a:r>
            <a: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egzorcysty</a:t>
            </a:r>
            <a:b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Wywiad</a:t>
            </a:r>
            <a:b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</a:br>
            <a: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z </a:t>
            </a:r>
            <a:r>
              <a:rPr lang="pl-PL" sz="40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ks. </a:t>
            </a:r>
            <a: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Gabrielem</a:t>
            </a:r>
            <a:br>
              <a:rPr lang="pl-PL" sz="40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</a:br>
            <a:r>
              <a:rPr lang="pl-PL" sz="4000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Amorthem</a:t>
            </a:r>
            <a:endParaRPr lang="pl-PL" sz="4000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378" y="3789040"/>
            <a:ext cx="8147248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effectLst/>
                <a:latin typeface="Calibri" panose="020F0502020204030204" pitchFamily="34" charset="0"/>
              </a:rPr>
              <a:t>Złe duchy reagują bardzo źle, stają się wręcz szalone, na imię Jana Pawła II: „Tamten nie, tamten nie”, mówią mi. Kiedy pytam dlaczego, odpowiadają: „Ponieważ zniszczył nasze plany, starannie przygotowane”. Myślę, że się odno­szą do upadku komunizmu, a dokładnie do powierzenia świata Niepokalanemu Sercu Maryi, którego Jan Paweł II dokonał 25 marca 1984 r. Uczynił to w jedności z wszyst­kimi biskupami, w Bazylice św. Piotra, w obecności figury Madonny z Fatimy. Od tamtej chwili rozpoczął się upadek komunizmu</a:t>
            </a:r>
            <a:r>
              <a:rPr lang="pl-PL" sz="2000" dirty="0" smtClean="0">
                <a:effectLst/>
                <a:latin typeface="Calibri" panose="020F0502020204030204" pitchFamily="34" charset="0"/>
              </a:rPr>
              <a:t>.</a:t>
            </a:r>
            <a:endParaRPr lang="pl-PL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poczytaj.pl/okl/68000/68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62032" cy="34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41838" y="550984"/>
            <a:ext cx="5184576" cy="1872208"/>
          </a:xfrm>
        </p:spPr>
        <p:txBody>
          <a:bodyPr/>
          <a:lstStyle/>
          <a:p>
            <a:pPr algn="l"/>
            <a:r>
              <a:rPr lang="pl-PL" sz="36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0. rocznica zamachu</a:t>
            </a:r>
            <a:b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36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na Jana Pawła II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251520" y="2641521"/>
            <a:ext cx="8568952" cy="4027839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13 maja 1991 – Jan Paweł II w Fatimie</a:t>
            </a: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19-22 sierpnia 1991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– pucz generałów przeciwko M. Gorbaczowowi (Sekretarz Generalny Komitetu Centralnego), na czele </a:t>
            </a:r>
            <a:r>
              <a:rPr lang="pl-PL" sz="2000" dirty="0">
                <a:effectLst/>
                <a:latin typeface="Calibri" pitchFamily="34" charset="0"/>
                <a:cs typeface="Calibri" pitchFamily="34" charset="0"/>
              </a:rPr>
              <a:t>stał  wiceprezydent ZSRR Giennadij </a:t>
            </a:r>
            <a:r>
              <a:rPr lang="pl-PL" sz="2000" dirty="0" err="1" smtClean="0">
                <a:effectLst/>
                <a:latin typeface="Calibri" pitchFamily="34" charset="0"/>
                <a:cs typeface="Calibri" pitchFamily="34" charset="0"/>
              </a:rPr>
              <a:t>Janajew</a:t>
            </a:r>
            <a:endParaRPr lang="pl-PL" sz="2000" b="1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22 sierpnia 1991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– M. Gorbaczow po upadku puczu </a:t>
            </a:r>
            <a:r>
              <a:rPr lang="pl-PL" sz="2000" dirty="0" err="1" smtClean="0">
                <a:effectLst/>
                <a:latin typeface="Calibri" pitchFamily="34" charset="0"/>
                <a:cs typeface="Calibri" pitchFamily="34" charset="0"/>
              </a:rPr>
              <a:t>Janajewa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 wraca na Kreml; decyzja o rozwiązaniu Komunistycznej Partii Związku Radzieckiego,</a:t>
            </a:r>
          </a:p>
          <a:p>
            <a:pPr marL="0" indent="0" algn="just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od 29 sierpnia KPZR definitywnie przestaje istnieć</a:t>
            </a:r>
            <a:endParaRPr lang="pl-PL" sz="2000" dirty="0"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8 grudnia 1991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– decyzja M. Gorbaczowa z przywódcami Ukrainy i Białorusi </a:t>
            </a:r>
          </a:p>
          <a:p>
            <a:pPr marL="0" indent="0" algn="just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o rozwiązaniu Związku Radzieckiego</a:t>
            </a:r>
            <a:endParaRPr lang="pl-PL" sz="2000" dirty="0"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25 grudnia 1991 </a:t>
            </a: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– podpisanie dokumentów o zmianie nazwy państwa na Federacja Rosyjska, zmiana flagi państwowej, ustąpienie M. Gorbaczowa</a:t>
            </a:r>
            <a:endParaRPr lang="pl-PL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Plik:Boris Yeltsin 19 August 199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56384" cy="23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5781" y="404664"/>
            <a:ext cx="5044331" cy="1368152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Benedykt XVI </a:t>
            </a:r>
            <a:r>
              <a:rPr lang="pl-PL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13 maja 2010 w Fatimie</a:t>
            </a:r>
          </a:p>
        </p:txBody>
      </p:sp>
      <p:pic>
        <p:nvPicPr>
          <p:cNvPr id="29699" name="Picture 9" descr="Benedykt X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584612"/>
            <a:ext cx="2618556" cy="39245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Prostokąt 2"/>
          <p:cNvSpPr>
            <a:spLocks noChangeArrowheads="1"/>
          </p:cNvSpPr>
          <p:nvPr/>
        </p:nvSpPr>
        <p:spPr bwMode="auto">
          <a:xfrm>
            <a:off x="476250" y="1790814"/>
            <a:ext cx="51038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„Łudziłby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się ten, kto sądziłby, że prorocka misja Fatimy została zakończona. W Piśmie Świętym często widać, że Bóg poszukuje sprawiedliwych, aby ocalić miasto ludzkie i to samo czyni tutaj w Fatimie, kiedy pyta: "Czy chcecie ofiarować się Bogu, by znosić wszelkie cierpienia, które On zechce na was zesłać w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akcie zadośćuczynienia za grzechy</a:t>
            </a:r>
            <a:r>
              <a:rPr lang="pl-PL" dirty="0">
                <a:latin typeface="Calibri" pitchFamily="34" charset="0"/>
                <a:cs typeface="Calibri" pitchFamily="34" charset="0"/>
              </a:rPr>
              <a:t>, przez które jest obrażany i jako błaganie o nawrócenie grzeszników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?”</a:t>
            </a:r>
          </a:p>
          <a:p>
            <a:pPr algn="just"/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(Pytanie o PIERWSZE SOBOTY powraca!)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Prostokąt 3"/>
          <p:cNvSpPr>
            <a:spLocks noChangeArrowheads="1"/>
          </p:cNvSpPr>
          <p:nvPr/>
        </p:nvSpPr>
        <p:spPr bwMode="auto">
          <a:xfrm>
            <a:off x="476250" y="5026943"/>
            <a:ext cx="81835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b="1" dirty="0">
                <a:latin typeface="Calibri" pitchFamily="34" charset="0"/>
                <a:cs typeface="Calibri" pitchFamily="34" charset="0"/>
              </a:rPr>
              <a:t>Oby te siedem lat, które dzielą nas od stulecia Objawień, </a:t>
            </a:r>
          </a:p>
          <a:p>
            <a:pPr algn="ctr"/>
            <a:r>
              <a:rPr lang="pl-PL" b="1" dirty="0">
                <a:latin typeface="Calibri" pitchFamily="34" charset="0"/>
                <a:cs typeface="Calibri" pitchFamily="34" charset="0"/>
              </a:rPr>
              <a:t>przyspieszyło zapowiadany triumf Niepokalanego Serca Maryi </a:t>
            </a:r>
          </a:p>
          <a:p>
            <a:pPr algn="ctr"/>
            <a:r>
              <a:rPr lang="pl-PL" b="1" dirty="0">
                <a:latin typeface="Calibri" pitchFamily="34" charset="0"/>
                <a:cs typeface="Calibri" pitchFamily="34" charset="0"/>
              </a:rPr>
              <a:t>ku chwale Trójcy Przenajświętszej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pl-PL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(KIEDY? </a:t>
            </a:r>
            <a:r>
              <a:rPr lang="pl-P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Jeśli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wypełni się to, o co prosiła Matka Boża!)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611582" cy="792088"/>
          </a:xfrm>
        </p:spPr>
        <p:txBody>
          <a:bodyPr/>
          <a:lstStyle/>
          <a:p>
            <a:pPr algn="l">
              <a:defRPr/>
            </a:pPr>
            <a:r>
              <a:rPr lang="pl-PL" sz="2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</a:t>
            </a:r>
            <a:r>
              <a:rPr lang="pl-PL" sz="2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ywiad z </a:t>
            </a:r>
            <a:r>
              <a:rPr lang="pl-PL" sz="28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Benedyktem </a:t>
            </a:r>
            <a:r>
              <a:rPr lang="pl-PL" sz="2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XVI</a:t>
            </a:r>
            <a:br>
              <a:rPr lang="pl-PL" sz="2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8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 TV RAI UNO 22 kwietnia 2011 </a:t>
            </a:r>
            <a:endParaRPr lang="pl-PL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1844824"/>
            <a:ext cx="5543848" cy="4608512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20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Czy </a:t>
            </a:r>
            <a:r>
              <a:rPr lang="pl-PL" sz="20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Ojciec Święty ma zamiar odnowić akt oddania się Matce Bożej na początku tego tysiąclecia</a:t>
            </a:r>
            <a:r>
              <a:rPr lang="pl-PL" sz="2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pl-PL" sz="1200" dirty="0" smtClean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pl-PL" sz="1800" b="1" dirty="0" smtClean="0">
                <a:effectLst/>
                <a:latin typeface="Calibri" pitchFamily="34" charset="0"/>
                <a:cs typeface="Calibri" pitchFamily="34" charset="0"/>
              </a:rPr>
              <a:t>	P</a:t>
            </a:r>
            <a:r>
              <a:rPr lang="pl-PL" sz="1800" dirty="0" smtClean="0">
                <a:effectLst/>
                <a:latin typeface="Calibri" pitchFamily="34" charset="0"/>
                <a:cs typeface="Calibri" pitchFamily="34" charset="0"/>
              </a:rPr>
              <a:t>apieże - </a:t>
            </a:r>
            <a:r>
              <a:rPr lang="pl-PL" sz="1800" dirty="0">
                <a:effectLst/>
                <a:latin typeface="Calibri" pitchFamily="34" charset="0"/>
                <a:cs typeface="Calibri" pitchFamily="34" charset="0"/>
              </a:rPr>
              <a:t>czy to Pius XII, czy Paweł VI, czy Jan Paweł II </a:t>
            </a:r>
            <a:r>
              <a:rPr lang="pl-PL" sz="180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pl-PL" sz="1800" dirty="0">
                <a:effectLst/>
                <a:latin typeface="Calibri" pitchFamily="34" charset="0"/>
                <a:cs typeface="Calibri" pitchFamily="34" charset="0"/>
              </a:rPr>
              <a:t>dokonali wielkich aktów zawierzenia Najświętszej Maryi Pannie i uważam, że jako gesty wobec ludzkości, wobec samej Maryi, były one bardzo ważne. Myślę, że teraz ważne jest </a:t>
            </a:r>
            <a:r>
              <a:rPr lang="pl-PL" sz="1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uwewnętrznienie </a:t>
            </a:r>
            <a:r>
              <a:rPr lang="pl-PL" sz="1800" dirty="0">
                <a:effectLst/>
                <a:latin typeface="Calibri" pitchFamily="34" charset="0"/>
                <a:cs typeface="Calibri" pitchFamily="34" charset="0"/>
              </a:rPr>
              <a:t>aktu zawierzenia, pozwolenie, by nas przeniknął, by dokonał się w nas. Dlatego odwiedziłem kilka wielkich sanktuariów maryjnych na świecie: Lourdes, Fatimę, Częstochowę, </a:t>
            </a:r>
            <a:r>
              <a:rPr lang="pl-PL" sz="1800" dirty="0" err="1">
                <a:effectLst/>
                <a:latin typeface="Calibri" pitchFamily="34" charset="0"/>
                <a:cs typeface="Calibri" pitchFamily="34" charset="0"/>
              </a:rPr>
              <a:t>Altotting</a:t>
            </a:r>
            <a:r>
              <a:rPr lang="pl-PL" sz="1800" dirty="0">
                <a:effectLst/>
                <a:latin typeface="Calibri" pitchFamily="34" charset="0"/>
                <a:cs typeface="Calibri" pitchFamily="34" charset="0"/>
              </a:rPr>
              <a:t>... </a:t>
            </a:r>
            <a:endParaRPr lang="pl-PL" sz="1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pl-PL" sz="1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	Zawsze </a:t>
            </a:r>
            <a:r>
              <a:rPr lang="pl-PL" sz="1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z tą intencją </a:t>
            </a:r>
            <a:r>
              <a:rPr lang="pl-PL" sz="1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skonkretyzowania, uwewnętrznienia </a:t>
            </a:r>
            <a:r>
              <a:rPr lang="pl-PL" sz="1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aktu </a:t>
            </a:r>
            <a:r>
              <a:rPr lang="pl-PL" sz="18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zawierzenia, by </a:t>
            </a:r>
            <a:r>
              <a:rPr lang="pl-PL" sz="18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stał się rzeczywiście naszym aktem</a:t>
            </a:r>
            <a:r>
              <a:rPr lang="pl-PL" sz="1800" b="1" dirty="0"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pl-PL" sz="1800" b="1" dirty="0" smtClean="0">
                <a:effectLst/>
                <a:latin typeface="Calibri" pitchFamily="34" charset="0"/>
                <a:cs typeface="Calibri" pitchFamily="34" charset="0"/>
              </a:rPr>
              <a:t>Sądzę</a:t>
            </a:r>
            <a:r>
              <a:rPr lang="pl-PL" sz="1800" b="1" dirty="0">
                <a:effectLst/>
                <a:latin typeface="Calibri" pitchFamily="34" charset="0"/>
                <a:cs typeface="Calibri" pitchFamily="34" charset="0"/>
              </a:rPr>
              <a:t>, że </a:t>
            </a:r>
            <a:r>
              <a:rPr lang="pl-PL" sz="1800" b="1" dirty="0" smtClean="0">
                <a:effectLst/>
                <a:latin typeface="Calibri" pitchFamily="34" charset="0"/>
                <a:cs typeface="Calibri" pitchFamily="34" charset="0"/>
              </a:rPr>
              <a:t>wielki</a:t>
            </a:r>
            <a:r>
              <a:rPr lang="pl-PL" sz="1800" b="1" dirty="0">
                <a:effectLst/>
                <a:latin typeface="Calibri" pitchFamily="34" charset="0"/>
                <a:cs typeface="Calibri" pitchFamily="34" charset="0"/>
              </a:rPr>
              <a:t>, publiczny akt </a:t>
            </a:r>
            <a:r>
              <a:rPr lang="pl-PL" sz="1800" b="1" dirty="0" smtClean="0">
                <a:effectLst/>
                <a:latin typeface="Calibri" pitchFamily="34" charset="0"/>
                <a:cs typeface="Calibri" pitchFamily="34" charset="0"/>
              </a:rPr>
              <a:t>został </a:t>
            </a:r>
            <a:r>
              <a:rPr lang="pl-PL" sz="1800" b="1" dirty="0">
                <a:effectLst/>
                <a:latin typeface="Calibri" pitchFamily="34" charset="0"/>
                <a:cs typeface="Calibri" pitchFamily="34" charset="0"/>
              </a:rPr>
              <a:t>już zrealizowany</a:t>
            </a:r>
            <a:r>
              <a:rPr lang="pl-PL" sz="1800" b="1" dirty="0" smtClean="0"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pl-PL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2" y="1916832"/>
            <a:ext cx="2200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0.gstatic.com/images?q=tbn:ANd9GcRtGHn8fE9P1PbA-T3fk-3gyM4tCQ7WWQNp8caoItRByThsUa0I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1" y="5037161"/>
            <a:ext cx="2200275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3455368" y="519216"/>
            <a:ext cx="5437112" cy="254974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KONGREGACJA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DS</a:t>
            </a:r>
            <a:r>
              <a:rPr lang="pl-PL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. KULTU </a:t>
            </a:r>
            <a:r>
              <a:rPr lang="pl-PL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BOŻEGO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I </a:t>
            </a:r>
            <a:r>
              <a:rPr lang="pl-PL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DYSCYPLINY SAKRAMENTÓW</a:t>
            </a:r>
            <a:endParaRPr lang="pl-PL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Prot. N. 1532/00/L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DEKRET</a:t>
            </a:r>
            <a:endParaRPr lang="pl-PL" sz="2000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l-PL" sz="2400" b="1" i="1" dirty="0" smtClean="0">
              <a:solidFill>
                <a:srgbClr val="FFFF00"/>
              </a:solidFill>
              <a:latin typeface="Microsoft PhagsPa" pitchFamily="34" charset="0"/>
            </a:endParaRPr>
          </a:p>
        </p:txBody>
      </p:sp>
      <p:sp>
        <p:nvSpPr>
          <p:cNvPr id="24580" name="Prostokąt 2"/>
          <p:cNvSpPr>
            <a:spLocks noChangeArrowheads="1"/>
          </p:cNvSpPr>
          <p:nvPr/>
        </p:nvSpPr>
        <p:spPr bwMode="auto">
          <a:xfrm>
            <a:off x="827584" y="3212976"/>
            <a:ext cx="76787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000" dirty="0">
                <a:latin typeface="Calibri" panose="020F0502020204030204" pitchFamily="34" charset="0"/>
              </a:rPr>
              <a:t>W stwierdzeniu, że „liturgia jest szczytem, do którego zmierza działalność Kościoła, i zarazem jest źródłem, z którego wypływa cała jego moc" (KL nr 10), Sobór Watykański II przypomina jednak, że „</a:t>
            </a:r>
            <a:r>
              <a:rPr lang="pl-P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życie duchowe nie ogranicza się do udziału w samej tylko liturgii</a:t>
            </a:r>
            <a:r>
              <a:rPr lang="pl-PL" sz="2000" dirty="0">
                <a:latin typeface="Calibri" panose="020F0502020204030204" pitchFamily="34" charset="0"/>
              </a:rPr>
              <a:t>" (KL nr 12). Dla ubogacenia bowiem życia duchowego wiernych „usilnie się zaleca nabożeństwa chrześcijańskiego ludu", a zwłaszcza te, które odbywają się na zlecenie Stolicy Apostolskiej. „</a:t>
            </a:r>
            <a:r>
              <a:rPr lang="pl-PL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Szczególnym uznaniem cieszą się także nabożeństwa partykularnych Kościołów, sprawowane z polecenia biskupów</a:t>
            </a:r>
            <a:r>
              <a:rPr lang="pl-PL" sz="2000" dirty="0">
                <a:latin typeface="Calibri" panose="020F0502020204030204" pitchFamily="34" charset="0"/>
              </a:rPr>
              <a:t>" (KL nr 13</a:t>
            </a:r>
            <a:r>
              <a:rPr lang="pl-PL" sz="2000" dirty="0" smtClean="0">
                <a:latin typeface="Calibri" panose="020F0502020204030204" pitchFamily="34" charset="0"/>
              </a:rPr>
              <a:t>).</a:t>
            </a:r>
            <a:endParaRPr lang="pl-PL" sz="2000" dirty="0">
              <a:latin typeface="Calibri" panose="020F0502020204030204" pitchFamily="34" charset="0"/>
            </a:endParaRPr>
          </a:p>
        </p:txBody>
      </p:sp>
      <p:grpSp>
        <p:nvGrpSpPr>
          <p:cNvPr id="6" name="Grupa 5"/>
          <p:cNvGrpSpPr>
            <a:grpSpLocks/>
          </p:cNvGrpSpPr>
          <p:nvPr/>
        </p:nvGrpSpPr>
        <p:grpSpPr bwMode="auto">
          <a:xfrm>
            <a:off x="1730204" y="509130"/>
            <a:ext cx="1536373" cy="2070575"/>
            <a:chOff x="12133" y="1703"/>
            <a:chExt cx="2267" cy="3079"/>
          </a:xfrm>
        </p:grpSpPr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12133" y="3243"/>
              <a:ext cx="2267" cy="1539"/>
            </a:xfrm>
            <a:custGeom>
              <a:avLst/>
              <a:gdLst>
                <a:gd name="T0" fmla="*/ 1415 w 4534"/>
                <a:gd name="T1" fmla="*/ 385 h 3078"/>
                <a:gd name="T2" fmla="*/ 1069 w 4534"/>
                <a:gd name="T3" fmla="*/ 764 h 3078"/>
                <a:gd name="T4" fmla="*/ 498 w 4534"/>
                <a:gd name="T5" fmla="*/ 563 h 3078"/>
                <a:gd name="T6" fmla="*/ 76 w 4534"/>
                <a:gd name="T7" fmla="*/ 865 h 3078"/>
                <a:gd name="T8" fmla="*/ 0 w 4534"/>
                <a:gd name="T9" fmla="*/ 1591 h 3078"/>
                <a:gd name="T10" fmla="*/ 247 w 4534"/>
                <a:gd name="T11" fmla="*/ 1913 h 3078"/>
                <a:gd name="T12" fmla="*/ 1043 w 4534"/>
                <a:gd name="T13" fmla="*/ 2009 h 3078"/>
                <a:gd name="T14" fmla="*/ 1425 w 4534"/>
                <a:gd name="T15" fmla="*/ 1857 h 3078"/>
                <a:gd name="T16" fmla="*/ 2001 w 4534"/>
                <a:gd name="T17" fmla="*/ 1974 h 3078"/>
                <a:gd name="T18" fmla="*/ 2001 w 4534"/>
                <a:gd name="T19" fmla="*/ 2360 h 3078"/>
                <a:gd name="T20" fmla="*/ 2025 w 4534"/>
                <a:gd name="T21" fmla="*/ 3004 h 3078"/>
                <a:gd name="T22" fmla="*/ 2449 w 4534"/>
                <a:gd name="T23" fmla="*/ 3040 h 3078"/>
                <a:gd name="T24" fmla="*/ 2585 w 4534"/>
                <a:gd name="T25" fmla="*/ 2401 h 3078"/>
                <a:gd name="T26" fmla="*/ 2491 w 4534"/>
                <a:gd name="T27" fmla="*/ 2025 h 3078"/>
                <a:gd name="T28" fmla="*/ 2984 w 4534"/>
                <a:gd name="T29" fmla="*/ 1873 h 3078"/>
                <a:gd name="T30" fmla="*/ 3405 w 4534"/>
                <a:gd name="T31" fmla="*/ 1974 h 3078"/>
                <a:gd name="T32" fmla="*/ 4080 w 4534"/>
                <a:gd name="T33" fmla="*/ 1954 h 3078"/>
                <a:gd name="T34" fmla="*/ 4474 w 4534"/>
                <a:gd name="T35" fmla="*/ 1745 h 3078"/>
                <a:gd name="T36" fmla="*/ 4493 w 4534"/>
                <a:gd name="T37" fmla="*/ 947 h 3078"/>
                <a:gd name="T38" fmla="*/ 4133 w 4534"/>
                <a:gd name="T39" fmla="*/ 599 h 3078"/>
                <a:gd name="T40" fmla="*/ 3515 w 4534"/>
                <a:gd name="T41" fmla="*/ 735 h 3078"/>
                <a:gd name="T42" fmla="*/ 3135 w 4534"/>
                <a:gd name="T43" fmla="*/ 414 h 3078"/>
                <a:gd name="T44" fmla="*/ 3546 w 4534"/>
                <a:gd name="T45" fmla="*/ 0 h 3078"/>
                <a:gd name="T46" fmla="*/ 1605 w 4534"/>
                <a:gd name="T47" fmla="*/ 1104 h 3078"/>
                <a:gd name="T48" fmla="*/ 1349 w 4534"/>
                <a:gd name="T49" fmla="*/ 1106 h 3078"/>
                <a:gd name="T50" fmla="*/ 1658 w 4534"/>
                <a:gd name="T51" fmla="*/ 784 h 3078"/>
                <a:gd name="T52" fmla="*/ 2058 w 4534"/>
                <a:gd name="T53" fmla="*/ 360 h 3078"/>
                <a:gd name="T54" fmla="*/ 378 w 4534"/>
                <a:gd name="T55" fmla="*/ 1142 h 3078"/>
                <a:gd name="T56" fmla="*/ 200 w 4534"/>
                <a:gd name="T57" fmla="*/ 1103 h 3078"/>
                <a:gd name="T58" fmla="*/ 527 w 4534"/>
                <a:gd name="T59" fmla="*/ 834 h 3078"/>
                <a:gd name="T60" fmla="*/ 883 w 4534"/>
                <a:gd name="T61" fmla="*/ 984 h 3078"/>
                <a:gd name="T62" fmla="*/ 935 w 4534"/>
                <a:gd name="T63" fmla="*/ 1225 h 3078"/>
                <a:gd name="T64" fmla="*/ 1013 w 4534"/>
                <a:gd name="T65" fmla="*/ 1441 h 3078"/>
                <a:gd name="T66" fmla="*/ 1021 w 4534"/>
                <a:gd name="T67" fmla="*/ 1758 h 3078"/>
                <a:gd name="T68" fmla="*/ 628 w 4534"/>
                <a:gd name="T69" fmla="*/ 1624 h 3078"/>
                <a:gd name="T70" fmla="*/ 915 w 4534"/>
                <a:gd name="T71" fmla="*/ 1411 h 3078"/>
                <a:gd name="T72" fmla="*/ 239 w 4534"/>
                <a:gd name="T73" fmla="*/ 1622 h 3078"/>
                <a:gd name="T74" fmla="*/ 1655 w 4534"/>
                <a:gd name="T75" fmla="*/ 1309 h 3078"/>
                <a:gd name="T76" fmla="*/ 2100 w 4534"/>
                <a:gd name="T77" fmla="*/ 853 h 3078"/>
                <a:gd name="T78" fmla="*/ 2140 w 4534"/>
                <a:gd name="T79" fmla="*/ 1136 h 3078"/>
                <a:gd name="T80" fmla="*/ 2119 w 4534"/>
                <a:gd name="T81" fmla="*/ 1715 h 3078"/>
                <a:gd name="T82" fmla="*/ 1488 w 4534"/>
                <a:gd name="T83" fmla="*/ 1690 h 3078"/>
                <a:gd name="T84" fmla="*/ 3101 w 4534"/>
                <a:gd name="T85" fmla="*/ 1101 h 3078"/>
                <a:gd name="T86" fmla="*/ 2439 w 4534"/>
                <a:gd name="T87" fmla="*/ 451 h 3078"/>
                <a:gd name="T88" fmla="*/ 2721 w 4534"/>
                <a:gd name="T89" fmla="*/ 520 h 3078"/>
                <a:gd name="T90" fmla="*/ 3198 w 4534"/>
                <a:gd name="T91" fmla="*/ 987 h 3078"/>
                <a:gd name="T92" fmla="*/ 3745 w 4534"/>
                <a:gd name="T93" fmla="*/ 1245 h 3078"/>
                <a:gd name="T94" fmla="*/ 3838 w 4534"/>
                <a:gd name="T95" fmla="*/ 1022 h 3078"/>
                <a:gd name="T96" fmla="*/ 4201 w 4534"/>
                <a:gd name="T97" fmla="*/ 1000 h 3078"/>
                <a:gd name="T98" fmla="*/ 4192 w 4534"/>
                <a:gd name="T99" fmla="*/ 1358 h 3078"/>
                <a:gd name="T100" fmla="*/ 3947 w 4534"/>
                <a:gd name="T101" fmla="*/ 1075 h 3078"/>
                <a:gd name="T102" fmla="*/ 3620 w 4534"/>
                <a:gd name="T103" fmla="*/ 1433 h 3078"/>
                <a:gd name="T104" fmla="*/ 3906 w 4534"/>
                <a:gd name="T105" fmla="*/ 1644 h 3078"/>
                <a:gd name="T106" fmla="*/ 3487 w 4534"/>
                <a:gd name="T107" fmla="*/ 1768 h 3078"/>
                <a:gd name="T108" fmla="*/ 3528 w 4534"/>
                <a:gd name="T109" fmla="*/ 1411 h 3078"/>
                <a:gd name="T110" fmla="*/ 2548 w 4534"/>
                <a:gd name="T111" fmla="*/ 1768 h 3078"/>
                <a:gd name="T112" fmla="*/ 2450 w 4534"/>
                <a:gd name="T113" fmla="*/ 1053 h 3078"/>
                <a:gd name="T114" fmla="*/ 2653 w 4534"/>
                <a:gd name="T115" fmla="*/ 918 h 3078"/>
                <a:gd name="T116" fmla="*/ 3114 w 4534"/>
                <a:gd name="T117" fmla="*/ 1360 h 3078"/>
                <a:gd name="T118" fmla="*/ 4206 w 4534"/>
                <a:gd name="T119" fmla="*/ 1750 h 3078"/>
                <a:gd name="T120" fmla="*/ 1306 w 4534"/>
                <a:gd name="T121" fmla="*/ 672 h 3078"/>
                <a:gd name="T122" fmla="*/ 3215 w 4534"/>
                <a:gd name="T123" fmla="*/ 669 h 3078"/>
                <a:gd name="T124" fmla="*/ 3492 w 4534"/>
                <a:gd name="T125" fmla="*/ 1007 h 3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34" h="3078">
                  <a:moveTo>
                    <a:pt x="1964" y="0"/>
                  </a:moveTo>
                  <a:lnTo>
                    <a:pt x="2061" y="73"/>
                  </a:lnTo>
                  <a:lnTo>
                    <a:pt x="2017" y="107"/>
                  </a:lnTo>
                  <a:lnTo>
                    <a:pt x="2012" y="97"/>
                  </a:lnTo>
                  <a:lnTo>
                    <a:pt x="2004" y="89"/>
                  </a:lnTo>
                  <a:lnTo>
                    <a:pt x="1996" y="83"/>
                  </a:lnTo>
                  <a:lnTo>
                    <a:pt x="1988" y="78"/>
                  </a:lnTo>
                  <a:lnTo>
                    <a:pt x="1977" y="73"/>
                  </a:lnTo>
                  <a:lnTo>
                    <a:pt x="1933" y="60"/>
                  </a:lnTo>
                  <a:lnTo>
                    <a:pt x="1929" y="102"/>
                  </a:lnTo>
                  <a:lnTo>
                    <a:pt x="1925" y="114"/>
                  </a:lnTo>
                  <a:lnTo>
                    <a:pt x="1918" y="126"/>
                  </a:lnTo>
                  <a:lnTo>
                    <a:pt x="1908" y="135"/>
                  </a:lnTo>
                  <a:lnTo>
                    <a:pt x="1900" y="145"/>
                  </a:lnTo>
                  <a:lnTo>
                    <a:pt x="1886" y="159"/>
                  </a:lnTo>
                  <a:lnTo>
                    <a:pt x="1873" y="170"/>
                  </a:lnTo>
                  <a:lnTo>
                    <a:pt x="1858" y="182"/>
                  </a:lnTo>
                  <a:lnTo>
                    <a:pt x="1843" y="193"/>
                  </a:lnTo>
                  <a:lnTo>
                    <a:pt x="1830" y="201"/>
                  </a:lnTo>
                  <a:lnTo>
                    <a:pt x="1818" y="210"/>
                  </a:lnTo>
                  <a:lnTo>
                    <a:pt x="1805" y="216"/>
                  </a:lnTo>
                  <a:lnTo>
                    <a:pt x="1790" y="223"/>
                  </a:lnTo>
                  <a:lnTo>
                    <a:pt x="1748" y="243"/>
                  </a:lnTo>
                  <a:lnTo>
                    <a:pt x="1704" y="261"/>
                  </a:lnTo>
                  <a:lnTo>
                    <a:pt x="1660" y="279"/>
                  </a:lnTo>
                  <a:lnTo>
                    <a:pt x="1615" y="297"/>
                  </a:lnTo>
                  <a:lnTo>
                    <a:pt x="1577" y="312"/>
                  </a:lnTo>
                  <a:lnTo>
                    <a:pt x="1538" y="329"/>
                  </a:lnTo>
                  <a:lnTo>
                    <a:pt x="1499" y="345"/>
                  </a:lnTo>
                  <a:lnTo>
                    <a:pt x="1462" y="362"/>
                  </a:lnTo>
                  <a:lnTo>
                    <a:pt x="1438" y="373"/>
                  </a:lnTo>
                  <a:lnTo>
                    <a:pt x="1415" y="385"/>
                  </a:lnTo>
                  <a:lnTo>
                    <a:pt x="1392" y="396"/>
                  </a:lnTo>
                  <a:lnTo>
                    <a:pt x="1368" y="408"/>
                  </a:lnTo>
                  <a:lnTo>
                    <a:pt x="1308" y="442"/>
                  </a:lnTo>
                  <a:lnTo>
                    <a:pt x="1280" y="461"/>
                  </a:lnTo>
                  <a:lnTo>
                    <a:pt x="1251" y="479"/>
                  </a:lnTo>
                  <a:lnTo>
                    <a:pt x="1225" y="500"/>
                  </a:lnTo>
                  <a:lnTo>
                    <a:pt x="1199" y="520"/>
                  </a:lnTo>
                  <a:lnTo>
                    <a:pt x="1177" y="541"/>
                  </a:lnTo>
                  <a:lnTo>
                    <a:pt x="1154" y="566"/>
                  </a:lnTo>
                  <a:lnTo>
                    <a:pt x="1134" y="589"/>
                  </a:lnTo>
                  <a:lnTo>
                    <a:pt x="1116" y="616"/>
                  </a:lnTo>
                  <a:lnTo>
                    <a:pt x="1100" y="642"/>
                  </a:lnTo>
                  <a:lnTo>
                    <a:pt x="1086" y="670"/>
                  </a:lnTo>
                  <a:lnTo>
                    <a:pt x="1076" y="700"/>
                  </a:lnTo>
                  <a:lnTo>
                    <a:pt x="1066" y="739"/>
                  </a:lnTo>
                  <a:lnTo>
                    <a:pt x="1076" y="756"/>
                  </a:lnTo>
                  <a:lnTo>
                    <a:pt x="1086" y="773"/>
                  </a:lnTo>
                  <a:lnTo>
                    <a:pt x="1108" y="812"/>
                  </a:lnTo>
                  <a:lnTo>
                    <a:pt x="1129" y="850"/>
                  </a:lnTo>
                  <a:lnTo>
                    <a:pt x="1142" y="870"/>
                  </a:lnTo>
                  <a:lnTo>
                    <a:pt x="1154" y="888"/>
                  </a:lnTo>
                  <a:lnTo>
                    <a:pt x="1167" y="906"/>
                  </a:lnTo>
                  <a:lnTo>
                    <a:pt x="1181" y="924"/>
                  </a:lnTo>
                  <a:lnTo>
                    <a:pt x="1162" y="908"/>
                  </a:lnTo>
                  <a:lnTo>
                    <a:pt x="1149" y="885"/>
                  </a:lnTo>
                  <a:lnTo>
                    <a:pt x="1134" y="862"/>
                  </a:lnTo>
                  <a:lnTo>
                    <a:pt x="1121" y="839"/>
                  </a:lnTo>
                  <a:lnTo>
                    <a:pt x="1107" y="817"/>
                  </a:lnTo>
                  <a:lnTo>
                    <a:pt x="1099" y="804"/>
                  </a:lnTo>
                  <a:lnTo>
                    <a:pt x="1089" y="791"/>
                  </a:lnTo>
                  <a:lnTo>
                    <a:pt x="1079" y="777"/>
                  </a:lnTo>
                  <a:lnTo>
                    <a:pt x="1069" y="764"/>
                  </a:lnTo>
                  <a:lnTo>
                    <a:pt x="1053" y="744"/>
                  </a:lnTo>
                  <a:lnTo>
                    <a:pt x="1035" y="726"/>
                  </a:lnTo>
                  <a:lnTo>
                    <a:pt x="1014" y="706"/>
                  </a:lnTo>
                  <a:lnTo>
                    <a:pt x="1000" y="695"/>
                  </a:lnTo>
                  <a:lnTo>
                    <a:pt x="985" y="687"/>
                  </a:lnTo>
                  <a:lnTo>
                    <a:pt x="964" y="678"/>
                  </a:lnTo>
                  <a:lnTo>
                    <a:pt x="944" y="677"/>
                  </a:lnTo>
                  <a:lnTo>
                    <a:pt x="935" y="677"/>
                  </a:lnTo>
                  <a:lnTo>
                    <a:pt x="917" y="680"/>
                  </a:lnTo>
                  <a:lnTo>
                    <a:pt x="902" y="688"/>
                  </a:lnTo>
                  <a:lnTo>
                    <a:pt x="894" y="695"/>
                  </a:lnTo>
                  <a:lnTo>
                    <a:pt x="886" y="703"/>
                  </a:lnTo>
                  <a:lnTo>
                    <a:pt x="878" y="710"/>
                  </a:lnTo>
                  <a:lnTo>
                    <a:pt x="871" y="720"/>
                  </a:lnTo>
                  <a:lnTo>
                    <a:pt x="852" y="703"/>
                  </a:lnTo>
                  <a:lnTo>
                    <a:pt x="834" y="685"/>
                  </a:lnTo>
                  <a:lnTo>
                    <a:pt x="813" y="669"/>
                  </a:lnTo>
                  <a:lnTo>
                    <a:pt x="794" y="654"/>
                  </a:lnTo>
                  <a:lnTo>
                    <a:pt x="774" y="640"/>
                  </a:lnTo>
                  <a:lnTo>
                    <a:pt x="756" y="629"/>
                  </a:lnTo>
                  <a:lnTo>
                    <a:pt x="737" y="617"/>
                  </a:lnTo>
                  <a:lnTo>
                    <a:pt x="717" y="607"/>
                  </a:lnTo>
                  <a:lnTo>
                    <a:pt x="706" y="603"/>
                  </a:lnTo>
                  <a:lnTo>
                    <a:pt x="695" y="598"/>
                  </a:lnTo>
                  <a:lnTo>
                    <a:pt x="670" y="588"/>
                  </a:lnTo>
                  <a:lnTo>
                    <a:pt x="648" y="581"/>
                  </a:lnTo>
                  <a:lnTo>
                    <a:pt x="623" y="574"/>
                  </a:lnTo>
                  <a:lnTo>
                    <a:pt x="599" y="569"/>
                  </a:lnTo>
                  <a:lnTo>
                    <a:pt x="573" y="566"/>
                  </a:lnTo>
                  <a:lnTo>
                    <a:pt x="549" y="565"/>
                  </a:lnTo>
                  <a:lnTo>
                    <a:pt x="524" y="563"/>
                  </a:lnTo>
                  <a:lnTo>
                    <a:pt x="498" y="563"/>
                  </a:lnTo>
                  <a:lnTo>
                    <a:pt x="480" y="563"/>
                  </a:lnTo>
                  <a:lnTo>
                    <a:pt x="463" y="565"/>
                  </a:lnTo>
                  <a:lnTo>
                    <a:pt x="445" y="568"/>
                  </a:lnTo>
                  <a:lnTo>
                    <a:pt x="425" y="571"/>
                  </a:lnTo>
                  <a:lnTo>
                    <a:pt x="401" y="576"/>
                  </a:lnTo>
                  <a:lnTo>
                    <a:pt x="377" y="583"/>
                  </a:lnTo>
                  <a:lnTo>
                    <a:pt x="352" y="589"/>
                  </a:lnTo>
                  <a:lnTo>
                    <a:pt x="329" y="598"/>
                  </a:lnTo>
                  <a:lnTo>
                    <a:pt x="307" y="603"/>
                  </a:lnTo>
                  <a:lnTo>
                    <a:pt x="284" y="607"/>
                  </a:lnTo>
                  <a:lnTo>
                    <a:pt x="263" y="611"/>
                  </a:lnTo>
                  <a:lnTo>
                    <a:pt x="240" y="612"/>
                  </a:lnTo>
                  <a:lnTo>
                    <a:pt x="216" y="616"/>
                  </a:lnTo>
                  <a:lnTo>
                    <a:pt x="193" y="616"/>
                  </a:lnTo>
                  <a:lnTo>
                    <a:pt x="169" y="614"/>
                  </a:lnTo>
                  <a:lnTo>
                    <a:pt x="146" y="611"/>
                  </a:lnTo>
                  <a:lnTo>
                    <a:pt x="60" y="594"/>
                  </a:lnTo>
                  <a:lnTo>
                    <a:pt x="122" y="669"/>
                  </a:lnTo>
                  <a:lnTo>
                    <a:pt x="133" y="680"/>
                  </a:lnTo>
                  <a:lnTo>
                    <a:pt x="144" y="692"/>
                  </a:lnTo>
                  <a:lnTo>
                    <a:pt x="156" y="702"/>
                  </a:lnTo>
                  <a:lnTo>
                    <a:pt x="170" y="711"/>
                  </a:lnTo>
                  <a:lnTo>
                    <a:pt x="185" y="720"/>
                  </a:lnTo>
                  <a:lnTo>
                    <a:pt x="200" y="726"/>
                  </a:lnTo>
                  <a:lnTo>
                    <a:pt x="175" y="744"/>
                  </a:lnTo>
                  <a:lnTo>
                    <a:pt x="153" y="766"/>
                  </a:lnTo>
                  <a:lnTo>
                    <a:pt x="131" y="787"/>
                  </a:lnTo>
                  <a:lnTo>
                    <a:pt x="112" y="812"/>
                  </a:lnTo>
                  <a:lnTo>
                    <a:pt x="106" y="822"/>
                  </a:lnTo>
                  <a:lnTo>
                    <a:pt x="97" y="832"/>
                  </a:lnTo>
                  <a:lnTo>
                    <a:pt x="88" y="848"/>
                  </a:lnTo>
                  <a:lnTo>
                    <a:pt x="76" y="865"/>
                  </a:lnTo>
                  <a:lnTo>
                    <a:pt x="67" y="880"/>
                  </a:lnTo>
                  <a:lnTo>
                    <a:pt x="54" y="896"/>
                  </a:lnTo>
                  <a:lnTo>
                    <a:pt x="41" y="926"/>
                  </a:lnTo>
                  <a:lnTo>
                    <a:pt x="29" y="952"/>
                  </a:lnTo>
                  <a:lnTo>
                    <a:pt x="21" y="979"/>
                  </a:lnTo>
                  <a:lnTo>
                    <a:pt x="15" y="1005"/>
                  </a:lnTo>
                  <a:lnTo>
                    <a:pt x="10" y="1030"/>
                  </a:lnTo>
                  <a:lnTo>
                    <a:pt x="7" y="1056"/>
                  </a:lnTo>
                  <a:lnTo>
                    <a:pt x="5" y="1079"/>
                  </a:lnTo>
                  <a:lnTo>
                    <a:pt x="5" y="1103"/>
                  </a:lnTo>
                  <a:lnTo>
                    <a:pt x="10" y="1147"/>
                  </a:lnTo>
                  <a:lnTo>
                    <a:pt x="13" y="1164"/>
                  </a:lnTo>
                  <a:lnTo>
                    <a:pt x="16" y="1179"/>
                  </a:lnTo>
                  <a:lnTo>
                    <a:pt x="20" y="1195"/>
                  </a:lnTo>
                  <a:lnTo>
                    <a:pt x="23" y="1210"/>
                  </a:lnTo>
                  <a:lnTo>
                    <a:pt x="31" y="1240"/>
                  </a:lnTo>
                  <a:lnTo>
                    <a:pt x="39" y="1268"/>
                  </a:lnTo>
                  <a:lnTo>
                    <a:pt x="45" y="1296"/>
                  </a:lnTo>
                  <a:lnTo>
                    <a:pt x="54" y="1324"/>
                  </a:lnTo>
                  <a:lnTo>
                    <a:pt x="57" y="1339"/>
                  </a:lnTo>
                  <a:lnTo>
                    <a:pt x="60" y="1352"/>
                  </a:lnTo>
                  <a:lnTo>
                    <a:pt x="62" y="1365"/>
                  </a:lnTo>
                  <a:lnTo>
                    <a:pt x="63" y="1380"/>
                  </a:lnTo>
                  <a:lnTo>
                    <a:pt x="65" y="1415"/>
                  </a:lnTo>
                  <a:lnTo>
                    <a:pt x="65" y="1433"/>
                  </a:lnTo>
                  <a:lnTo>
                    <a:pt x="62" y="1451"/>
                  </a:lnTo>
                  <a:lnTo>
                    <a:pt x="60" y="1469"/>
                  </a:lnTo>
                  <a:lnTo>
                    <a:pt x="54" y="1489"/>
                  </a:lnTo>
                  <a:lnTo>
                    <a:pt x="47" y="1509"/>
                  </a:lnTo>
                  <a:lnTo>
                    <a:pt x="39" y="1528"/>
                  </a:lnTo>
                  <a:lnTo>
                    <a:pt x="26" y="1550"/>
                  </a:lnTo>
                  <a:lnTo>
                    <a:pt x="0" y="1591"/>
                  </a:lnTo>
                  <a:lnTo>
                    <a:pt x="11" y="1604"/>
                  </a:lnTo>
                  <a:lnTo>
                    <a:pt x="23" y="1616"/>
                  </a:lnTo>
                  <a:lnTo>
                    <a:pt x="36" y="1627"/>
                  </a:lnTo>
                  <a:lnTo>
                    <a:pt x="49" y="1636"/>
                  </a:lnTo>
                  <a:lnTo>
                    <a:pt x="49" y="1659"/>
                  </a:lnTo>
                  <a:lnTo>
                    <a:pt x="49" y="1682"/>
                  </a:lnTo>
                  <a:lnTo>
                    <a:pt x="50" y="1697"/>
                  </a:lnTo>
                  <a:lnTo>
                    <a:pt x="55" y="1710"/>
                  </a:lnTo>
                  <a:lnTo>
                    <a:pt x="60" y="1721"/>
                  </a:lnTo>
                  <a:lnTo>
                    <a:pt x="70" y="1733"/>
                  </a:lnTo>
                  <a:lnTo>
                    <a:pt x="58" y="1741"/>
                  </a:lnTo>
                  <a:lnTo>
                    <a:pt x="49" y="1753"/>
                  </a:lnTo>
                  <a:lnTo>
                    <a:pt x="44" y="1768"/>
                  </a:lnTo>
                  <a:lnTo>
                    <a:pt x="41" y="1781"/>
                  </a:lnTo>
                  <a:lnTo>
                    <a:pt x="41" y="1796"/>
                  </a:lnTo>
                  <a:lnTo>
                    <a:pt x="42" y="1809"/>
                  </a:lnTo>
                  <a:lnTo>
                    <a:pt x="50" y="1842"/>
                  </a:lnTo>
                  <a:lnTo>
                    <a:pt x="60" y="1870"/>
                  </a:lnTo>
                  <a:lnTo>
                    <a:pt x="102" y="1891"/>
                  </a:lnTo>
                  <a:lnTo>
                    <a:pt x="117" y="1896"/>
                  </a:lnTo>
                  <a:lnTo>
                    <a:pt x="131" y="1900"/>
                  </a:lnTo>
                  <a:lnTo>
                    <a:pt x="144" y="1901"/>
                  </a:lnTo>
                  <a:lnTo>
                    <a:pt x="159" y="1901"/>
                  </a:lnTo>
                  <a:lnTo>
                    <a:pt x="174" y="1898"/>
                  </a:lnTo>
                  <a:lnTo>
                    <a:pt x="187" y="1890"/>
                  </a:lnTo>
                  <a:lnTo>
                    <a:pt x="195" y="1880"/>
                  </a:lnTo>
                  <a:lnTo>
                    <a:pt x="200" y="1887"/>
                  </a:lnTo>
                  <a:lnTo>
                    <a:pt x="206" y="1891"/>
                  </a:lnTo>
                  <a:lnTo>
                    <a:pt x="211" y="1896"/>
                  </a:lnTo>
                  <a:lnTo>
                    <a:pt x="217" y="1901"/>
                  </a:lnTo>
                  <a:lnTo>
                    <a:pt x="232" y="1908"/>
                  </a:lnTo>
                  <a:lnTo>
                    <a:pt x="247" y="1913"/>
                  </a:lnTo>
                  <a:lnTo>
                    <a:pt x="269" y="1915"/>
                  </a:lnTo>
                  <a:lnTo>
                    <a:pt x="291" y="1916"/>
                  </a:lnTo>
                  <a:lnTo>
                    <a:pt x="299" y="1931"/>
                  </a:lnTo>
                  <a:lnTo>
                    <a:pt x="307" y="1946"/>
                  </a:lnTo>
                  <a:lnTo>
                    <a:pt x="329" y="1974"/>
                  </a:lnTo>
                  <a:lnTo>
                    <a:pt x="373" y="1954"/>
                  </a:lnTo>
                  <a:lnTo>
                    <a:pt x="396" y="1946"/>
                  </a:lnTo>
                  <a:lnTo>
                    <a:pt x="417" y="1939"/>
                  </a:lnTo>
                  <a:lnTo>
                    <a:pt x="435" y="1934"/>
                  </a:lnTo>
                  <a:lnTo>
                    <a:pt x="454" y="1933"/>
                  </a:lnTo>
                  <a:lnTo>
                    <a:pt x="474" y="1931"/>
                  </a:lnTo>
                  <a:lnTo>
                    <a:pt x="490" y="1933"/>
                  </a:lnTo>
                  <a:lnTo>
                    <a:pt x="508" y="1934"/>
                  </a:lnTo>
                  <a:lnTo>
                    <a:pt x="542" y="1943"/>
                  </a:lnTo>
                  <a:lnTo>
                    <a:pt x="574" y="1954"/>
                  </a:lnTo>
                  <a:lnTo>
                    <a:pt x="610" y="1971"/>
                  </a:lnTo>
                  <a:lnTo>
                    <a:pt x="646" y="1987"/>
                  </a:lnTo>
                  <a:lnTo>
                    <a:pt x="682" y="2004"/>
                  </a:lnTo>
                  <a:lnTo>
                    <a:pt x="717" y="2020"/>
                  </a:lnTo>
                  <a:lnTo>
                    <a:pt x="756" y="2037"/>
                  </a:lnTo>
                  <a:lnTo>
                    <a:pt x="777" y="2042"/>
                  </a:lnTo>
                  <a:lnTo>
                    <a:pt x="800" y="2047"/>
                  </a:lnTo>
                  <a:lnTo>
                    <a:pt x="821" y="2052"/>
                  </a:lnTo>
                  <a:lnTo>
                    <a:pt x="845" y="2055"/>
                  </a:lnTo>
                  <a:lnTo>
                    <a:pt x="870" y="2055"/>
                  </a:lnTo>
                  <a:lnTo>
                    <a:pt x="894" y="2055"/>
                  </a:lnTo>
                  <a:lnTo>
                    <a:pt x="920" y="2052"/>
                  </a:lnTo>
                  <a:lnTo>
                    <a:pt x="948" y="2047"/>
                  </a:lnTo>
                  <a:lnTo>
                    <a:pt x="975" y="2038"/>
                  </a:lnTo>
                  <a:lnTo>
                    <a:pt x="1006" y="2028"/>
                  </a:lnTo>
                  <a:lnTo>
                    <a:pt x="1026" y="2019"/>
                  </a:lnTo>
                  <a:lnTo>
                    <a:pt x="1043" y="2009"/>
                  </a:lnTo>
                  <a:lnTo>
                    <a:pt x="1063" y="2000"/>
                  </a:lnTo>
                  <a:lnTo>
                    <a:pt x="1082" y="1991"/>
                  </a:lnTo>
                  <a:lnTo>
                    <a:pt x="1100" y="1981"/>
                  </a:lnTo>
                  <a:lnTo>
                    <a:pt x="1116" y="1969"/>
                  </a:lnTo>
                  <a:lnTo>
                    <a:pt x="1134" y="1958"/>
                  </a:lnTo>
                  <a:lnTo>
                    <a:pt x="1151" y="1946"/>
                  </a:lnTo>
                  <a:lnTo>
                    <a:pt x="1172" y="1926"/>
                  </a:lnTo>
                  <a:lnTo>
                    <a:pt x="1193" y="1906"/>
                  </a:lnTo>
                  <a:lnTo>
                    <a:pt x="1194" y="1918"/>
                  </a:lnTo>
                  <a:lnTo>
                    <a:pt x="1199" y="1929"/>
                  </a:lnTo>
                  <a:lnTo>
                    <a:pt x="1204" y="1939"/>
                  </a:lnTo>
                  <a:lnTo>
                    <a:pt x="1209" y="1951"/>
                  </a:lnTo>
                  <a:lnTo>
                    <a:pt x="1224" y="1974"/>
                  </a:lnTo>
                  <a:lnTo>
                    <a:pt x="1241" y="1997"/>
                  </a:lnTo>
                  <a:lnTo>
                    <a:pt x="1303" y="2063"/>
                  </a:lnTo>
                  <a:lnTo>
                    <a:pt x="1297" y="1972"/>
                  </a:lnTo>
                  <a:lnTo>
                    <a:pt x="1297" y="1951"/>
                  </a:lnTo>
                  <a:lnTo>
                    <a:pt x="1298" y="1929"/>
                  </a:lnTo>
                  <a:lnTo>
                    <a:pt x="1301" y="1910"/>
                  </a:lnTo>
                  <a:lnTo>
                    <a:pt x="1305" y="1888"/>
                  </a:lnTo>
                  <a:lnTo>
                    <a:pt x="1308" y="1872"/>
                  </a:lnTo>
                  <a:lnTo>
                    <a:pt x="1313" y="1857"/>
                  </a:lnTo>
                  <a:lnTo>
                    <a:pt x="1316" y="1840"/>
                  </a:lnTo>
                  <a:lnTo>
                    <a:pt x="1321" y="1825"/>
                  </a:lnTo>
                  <a:lnTo>
                    <a:pt x="1336" y="1830"/>
                  </a:lnTo>
                  <a:lnTo>
                    <a:pt x="1349" y="1837"/>
                  </a:lnTo>
                  <a:lnTo>
                    <a:pt x="1363" y="1842"/>
                  </a:lnTo>
                  <a:lnTo>
                    <a:pt x="1378" y="1847"/>
                  </a:lnTo>
                  <a:lnTo>
                    <a:pt x="1399" y="1852"/>
                  </a:lnTo>
                  <a:lnTo>
                    <a:pt x="1422" y="1857"/>
                  </a:lnTo>
                  <a:lnTo>
                    <a:pt x="1423" y="1857"/>
                  </a:lnTo>
                  <a:lnTo>
                    <a:pt x="1425" y="1857"/>
                  </a:lnTo>
                  <a:lnTo>
                    <a:pt x="1439" y="1865"/>
                  </a:lnTo>
                  <a:lnTo>
                    <a:pt x="1456" y="1873"/>
                  </a:lnTo>
                  <a:lnTo>
                    <a:pt x="1472" y="1882"/>
                  </a:lnTo>
                  <a:lnTo>
                    <a:pt x="1488" y="1888"/>
                  </a:lnTo>
                  <a:lnTo>
                    <a:pt x="1508" y="1896"/>
                  </a:lnTo>
                  <a:lnTo>
                    <a:pt x="1530" y="1903"/>
                  </a:lnTo>
                  <a:lnTo>
                    <a:pt x="1553" y="1908"/>
                  </a:lnTo>
                  <a:lnTo>
                    <a:pt x="1576" y="1911"/>
                  </a:lnTo>
                  <a:lnTo>
                    <a:pt x="1598" y="1913"/>
                  </a:lnTo>
                  <a:lnTo>
                    <a:pt x="1616" y="1921"/>
                  </a:lnTo>
                  <a:lnTo>
                    <a:pt x="1636" y="1929"/>
                  </a:lnTo>
                  <a:lnTo>
                    <a:pt x="1654" y="1936"/>
                  </a:lnTo>
                  <a:lnTo>
                    <a:pt x="1671" y="1943"/>
                  </a:lnTo>
                  <a:lnTo>
                    <a:pt x="1696" y="1948"/>
                  </a:lnTo>
                  <a:lnTo>
                    <a:pt x="1720" y="1953"/>
                  </a:lnTo>
                  <a:lnTo>
                    <a:pt x="1740" y="1954"/>
                  </a:lnTo>
                  <a:lnTo>
                    <a:pt x="1753" y="1954"/>
                  </a:lnTo>
                  <a:lnTo>
                    <a:pt x="1767" y="1954"/>
                  </a:lnTo>
                  <a:lnTo>
                    <a:pt x="1780" y="1954"/>
                  </a:lnTo>
                  <a:lnTo>
                    <a:pt x="1795" y="1953"/>
                  </a:lnTo>
                  <a:lnTo>
                    <a:pt x="1809" y="1958"/>
                  </a:lnTo>
                  <a:lnTo>
                    <a:pt x="1824" y="1962"/>
                  </a:lnTo>
                  <a:lnTo>
                    <a:pt x="1840" y="1967"/>
                  </a:lnTo>
                  <a:lnTo>
                    <a:pt x="1855" y="1971"/>
                  </a:lnTo>
                  <a:lnTo>
                    <a:pt x="1874" y="1976"/>
                  </a:lnTo>
                  <a:lnTo>
                    <a:pt x="1897" y="1977"/>
                  </a:lnTo>
                  <a:lnTo>
                    <a:pt x="1920" y="1977"/>
                  </a:lnTo>
                  <a:lnTo>
                    <a:pt x="1942" y="1976"/>
                  </a:lnTo>
                  <a:lnTo>
                    <a:pt x="1965" y="1972"/>
                  </a:lnTo>
                  <a:lnTo>
                    <a:pt x="1975" y="1971"/>
                  </a:lnTo>
                  <a:lnTo>
                    <a:pt x="1983" y="1971"/>
                  </a:lnTo>
                  <a:lnTo>
                    <a:pt x="2001" y="1974"/>
                  </a:lnTo>
                  <a:lnTo>
                    <a:pt x="2017" y="1977"/>
                  </a:lnTo>
                  <a:lnTo>
                    <a:pt x="2040" y="1982"/>
                  </a:lnTo>
                  <a:lnTo>
                    <a:pt x="2063" y="1986"/>
                  </a:lnTo>
                  <a:lnTo>
                    <a:pt x="2085" y="1989"/>
                  </a:lnTo>
                  <a:lnTo>
                    <a:pt x="2106" y="1989"/>
                  </a:lnTo>
                  <a:lnTo>
                    <a:pt x="2111" y="2005"/>
                  </a:lnTo>
                  <a:lnTo>
                    <a:pt x="2116" y="2022"/>
                  </a:lnTo>
                  <a:lnTo>
                    <a:pt x="2110" y="2037"/>
                  </a:lnTo>
                  <a:lnTo>
                    <a:pt x="2105" y="2052"/>
                  </a:lnTo>
                  <a:lnTo>
                    <a:pt x="2100" y="2068"/>
                  </a:lnTo>
                  <a:lnTo>
                    <a:pt x="2097" y="2086"/>
                  </a:lnTo>
                  <a:lnTo>
                    <a:pt x="2095" y="2104"/>
                  </a:lnTo>
                  <a:lnTo>
                    <a:pt x="2097" y="2123"/>
                  </a:lnTo>
                  <a:lnTo>
                    <a:pt x="2089" y="2124"/>
                  </a:lnTo>
                  <a:lnTo>
                    <a:pt x="2080" y="2129"/>
                  </a:lnTo>
                  <a:lnTo>
                    <a:pt x="2071" y="2136"/>
                  </a:lnTo>
                  <a:lnTo>
                    <a:pt x="2058" y="2149"/>
                  </a:lnTo>
                  <a:lnTo>
                    <a:pt x="2046" y="2165"/>
                  </a:lnTo>
                  <a:lnTo>
                    <a:pt x="2038" y="2177"/>
                  </a:lnTo>
                  <a:lnTo>
                    <a:pt x="2032" y="2192"/>
                  </a:lnTo>
                  <a:lnTo>
                    <a:pt x="2028" y="2212"/>
                  </a:lnTo>
                  <a:lnTo>
                    <a:pt x="2027" y="2223"/>
                  </a:lnTo>
                  <a:lnTo>
                    <a:pt x="2027" y="2233"/>
                  </a:lnTo>
                  <a:lnTo>
                    <a:pt x="2028" y="2245"/>
                  </a:lnTo>
                  <a:lnTo>
                    <a:pt x="2032" y="2256"/>
                  </a:lnTo>
                  <a:lnTo>
                    <a:pt x="2019" y="2263"/>
                  </a:lnTo>
                  <a:lnTo>
                    <a:pt x="2012" y="2273"/>
                  </a:lnTo>
                  <a:lnTo>
                    <a:pt x="2006" y="2288"/>
                  </a:lnTo>
                  <a:lnTo>
                    <a:pt x="2003" y="2306"/>
                  </a:lnTo>
                  <a:lnTo>
                    <a:pt x="2001" y="2324"/>
                  </a:lnTo>
                  <a:lnTo>
                    <a:pt x="1999" y="2342"/>
                  </a:lnTo>
                  <a:lnTo>
                    <a:pt x="2001" y="2360"/>
                  </a:lnTo>
                  <a:lnTo>
                    <a:pt x="2003" y="2378"/>
                  </a:lnTo>
                  <a:lnTo>
                    <a:pt x="2007" y="2397"/>
                  </a:lnTo>
                  <a:lnTo>
                    <a:pt x="2014" y="2413"/>
                  </a:lnTo>
                  <a:lnTo>
                    <a:pt x="2022" y="2430"/>
                  </a:lnTo>
                  <a:lnTo>
                    <a:pt x="2017" y="2443"/>
                  </a:lnTo>
                  <a:lnTo>
                    <a:pt x="2012" y="2458"/>
                  </a:lnTo>
                  <a:lnTo>
                    <a:pt x="2007" y="2471"/>
                  </a:lnTo>
                  <a:lnTo>
                    <a:pt x="2004" y="2486"/>
                  </a:lnTo>
                  <a:lnTo>
                    <a:pt x="1996" y="2519"/>
                  </a:lnTo>
                  <a:lnTo>
                    <a:pt x="1990" y="2553"/>
                  </a:lnTo>
                  <a:lnTo>
                    <a:pt x="1983" y="2586"/>
                  </a:lnTo>
                  <a:lnTo>
                    <a:pt x="1978" y="2619"/>
                  </a:lnTo>
                  <a:lnTo>
                    <a:pt x="1975" y="2651"/>
                  </a:lnTo>
                  <a:lnTo>
                    <a:pt x="1970" y="2684"/>
                  </a:lnTo>
                  <a:lnTo>
                    <a:pt x="1967" y="2715"/>
                  </a:lnTo>
                  <a:lnTo>
                    <a:pt x="1965" y="2748"/>
                  </a:lnTo>
                  <a:lnTo>
                    <a:pt x="1962" y="2779"/>
                  </a:lnTo>
                  <a:lnTo>
                    <a:pt x="1959" y="2812"/>
                  </a:lnTo>
                  <a:lnTo>
                    <a:pt x="1957" y="2844"/>
                  </a:lnTo>
                  <a:lnTo>
                    <a:pt x="1954" y="2877"/>
                  </a:lnTo>
                  <a:lnTo>
                    <a:pt x="1952" y="2907"/>
                  </a:lnTo>
                  <a:lnTo>
                    <a:pt x="1949" y="2938"/>
                  </a:lnTo>
                  <a:lnTo>
                    <a:pt x="1947" y="2969"/>
                  </a:lnTo>
                  <a:lnTo>
                    <a:pt x="1944" y="2999"/>
                  </a:lnTo>
                  <a:lnTo>
                    <a:pt x="1957" y="3001"/>
                  </a:lnTo>
                  <a:lnTo>
                    <a:pt x="1970" y="3002"/>
                  </a:lnTo>
                  <a:lnTo>
                    <a:pt x="1985" y="3002"/>
                  </a:lnTo>
                  <a:lnTo>
                    <a:pt x="1998" y="3002"/>
                  </a:lnTo>
                  <a:lnTo>
                    <a:pt x="2004" y="3002"/>
                  </a:lnTo>
                  <a:lnTo>
                    <a:pt x="2011" y="3001"/>
                  </a:lnTo>
                  <a:lnTo>
                    <a:pt x="2019" y="3001"/>
                  </a:lnTo>
                  <a:lnTo>
                    <a:pt x="2025" y="3004"/>
                  </a:lnTo>
                  <a:lnTo>
                    <a:pt x="2056" y="3032"/>
                  </a:lnTo>
                  <a:lnTo>
                    <a:pt x="2071" y="3004"/>
                  </a:lnTo>
                  <a:lnTo>
                    <a:pt x="2095" y="3078"/>
                  </a:lnTo>
                  <a:lnTo>
                    <a:pt x="2127" y="3017"/>
                  </a:lnTo>
                  <a:lnTo>
                    <a:pt x="2132" y="3019"/>
                  </a:lnTo>
                  <a:lnTo>
                    <a:pt x="2137" y="3022"/>
                  </a:lnTo>
                  <a:lnTo>
                    <a:pt x="2149" y="3032"/>
                  </a:lnTo>
                  <a:lnTo>
                    <a:pt x="2160" y="3043"/>
                  </a:lnTo>
                  <a:lnTo>
                    <a:pt x="2162" y="3055"/>
                  </a:lnTo>
                  <a:lnTo>
                    <a:pt x="2188" y="3062"/>
                  </a:lnTo>
                  <a:lnTo>
                    <a:pt x="2197" y="3063"/>
                  </a:lnTo>
                  <a:lnTo>
                    <a:pt x="2205" y="3063"/>
                  </a:lnTo>
                  <a:lnTo>
                    <a:pt x="2215" y="3063"/>
                  </a:lnTo>
                  <a:lnTo>
                    <a:pt x="2223" y="3060"/>
                  </a:lnTo>
                  <a:lnTo>
                    <a:pt x="2233" y="3055"/>
                  </a:lnTo>
                  <a:lnTo>
                    <a:pt x="2241" y="3048"/>
                  </a:lnTo>
                  <a:lnTo>
                    <a:pt x="2249" y="3040"/>
                  </a:lnTo>
                  <a:lnTo>
                    <a:pt x="2257" y="3032"/>
                  </a:lnTo>
                  <a:lnTo>
                    <a:pt x="2277" y="3024"/>
                  </a:lnTo>
                  <a:lnTo>
                    <a:pt x="2277" y="3009"/>
                  </a:lnTo>
                  <a:lnTo>
                    <a:pt x="2293" y="3009"/>
                  </a:lnTo>
                  <a:lnTo>
                    <a:pt x="2308" y="3012"/>
                  </a:lnTo>
                  <a:lnTo>
                    <a:pt x="2308" y="3014"/>
                  </a:lnTo>
                  <a:lnTo>
                    <a:pt x="2325" y="3017"/>
                  </a:lnTo>
                  <a:lnTo>
                    <a:pt x="2343" y="3020"/>
                  </a:lnTo>
                  <a:lnTo>
                    <a:pt x="2361" y="3022"/>
                  </a:lnTo>
                  <a:lnTo>
                    <a:pt x="2379" y="3019"/>
                  </a:lnTo>
                  <a:lnTo>
                    <a:pt x="2398" y="3014"/>
                  </a:lnTo>
                  <a:lnTo>
                    <a:pt x="2415" y="3006"/>
                  </a:lnTo>
                  <a:lnTo>
                    <a:pt x="2416" y="3010"/>
                  </a:lnTo>
                  <a:lnTo>
                    <a:pt x="2423" y="3035"/>
                  </a:lnTo>
                  <a:lnTo>
                    <a:pt x="2449" y="3040"/>
                  </a:lnTo>
                  <a:lnTo>
                    <a:pt x="2457" y="3042"/>
                  </a:lnTo>
                  <a:lnTo>
                    <a:pt x="2467" y="3040"/>
                  </a:lnTo>
                  <a:lnTo>
                    <a:pt x="2475" y="3039"/>
                  </a:lnTo>
                  <a:lnTo>
                    <a:pt x="2484" y="3035"/>
                  </a:lnTo>
                  <a:lnTo>
                    <a:pt x="2493" y="3029"/>
                  </a:lnTo>
                  <a:lnTo>
                    <a:pt x="2501" y="3022"/>
                  </a:lnTo>
                  <a:lnTo>
                    <a:pt x="2509" y="3014"/>
                  </a:lnTo>
                  <a:lnTo>
                    <a:pt x="2515" y="3006"/>
                  </a:lnTo>
                  <a:lnTo>
                    <a:pt x="2535" y="2996"/>
                  </a:lnTo>
                  <a:lnTo>
                    <a:pt x="2532" y="2979"/>
                  </a:lnTo>
                  <a:lnTo>
                    <a:pt x="2548" y="2979"/>
                  </a:lnTo>
                  <a:lnTo>
                    <a:pt x="2562" y="2981"/>
                  </a:lnTo>
                  <a:lnTo>
                    <a:pt x="2564" y="2982"/>
                  </a:lnTo>
                  <a:lnTo>
                    <a:pt x="2582" y="2984"/>
                  </a:lnTo>
                  <a:lnTo>
                    <a:pt x="2600" y="2986"/>
                  </a:lnTo>
                  <a:lnTo>
                    <a:pt x="2618" y="2984"/>
                  </a:lnTo>
                  <a:lnTo>
                    <a:pt x="2635" y="2981"/>
                  </a:lnTo>
                  <a:lnTo>
                    <a:pt x="2648" y="2976"/>
                  </a:lnTo>
                  <a:lnTo>
                    <a:pt x="2661" y="2969"/>
                  </a:lnTo>
                  <a:lnTo>
                    <a:pt x="2695" y="2944"/>
                  </a:lnTo>
                  <a:lnTo>
                    <a:pt x="2684" y="2893"/>
                  </a:lnTo>
                  <a:lnTo>
                    <a:pt x="2673" y="2839"/>
                  </a:lnTo>
                  <a:lnTo>
                    <a:pt x="2661" y="2784"/>
                  </a:lnTo>
                  <a:lnTo>
                    <a:pt x="2648" y="2728"/>
                  </a:lnTo>
                  <a:lnTo>
                    <a:pt x="2637" y="2674"/>
                  </a:lnTo>
                  <a:lnTo>
                    <a:pt x="2624" y="2619"/>
                  </a:lnTo>
                  <a:lnTo>
                    <a:pt x="2611" y="2565"/>
                  </a:lnTo>
                  <a:lnTo>
                    <a:pt x="2598" y="2510"/>
                  </a:lnTo>
                  <a:lnTo>
                    <a:pt x="2583" y="2456"/>
                  </a:lnTo>
                  <a:lnTo>
                    <a:pt x="2575" y="2431"/>
                  </a:lnTo>
                  <a:lnTo>
                    <a:pt x="2580" y="2416"/>
                  </a:lnTo>
                  <a:lnTo>
                    <a:pt x="2585" y="2401"/>
                  </a:lnTo>
                  <a:lnTo>
                    <a:pt x="2588" y="2378"/>
                  </a:lnTo>
                  <a:lnTo>
                    <a:pt x="2592" y="2362"/>
                  </a:lnTo>
                  <a:lnTo>
                    <a:pt x="2592" y="2344"/>
                  </a:lnTo>
                  <a:lnTo>
                    <a:pt x="2592" y="2326"/>
                  </a:lnTo>
                  <a:lnTo>
                    <a:pt x="2590" y="2307"/>
                  </a:lnTo>
                  <a:lnTo>
                    <a:pt x="2588" y="2299"/>
                  </a:lnTo>
                  <a:lnTo>
                    <a:pt x="2583" y="2289"/>
                  </a:lnTo>
                  <a:lnTo>
                    <a:pt x="2574" y="2281"/>
                  </a:lnTo>
                  <a:lnTo>
                    <a:pt x="2557" y="2276"/>
                  </a:lnTo>
                  <a:lnTo>
                    <a:pt x="2562" y="2256"/>
                  </a:lnTo>
                  <a:lnTo>
                    <a:pt x="2564" y="2236"/>
                  </a:lnTo>
                  <a:lnTo>
                    <a:pt x="2562" y="2218"/>
                  </a:lnTo>
                  <a:lnTo>
                    <a:pt x="2559" y="2203"/>
                  </a:lnTo>
                  <a:lnTo>
                    <a:pt x="2554" y="2190"/>
                  </a:lnTo>
                  <a:lnTo>
                    <a:pt x="2549" y="2182"/>
                  </a:lnTo>
                  <a:lnTo>
                    <a:pt x="2545" y="2174"/>
                  </a:lnTo>
                  <a:lnTo>
                    <a:pt x="2535" y="2165"/>
                  </a:lnTo>
                  <a:lnTo>
                    <a:pt x="2522" y="2162"/>
                  </a:lnTo>
                  <a:lnTo>
                    <a:pt x="2514" y="2162"/>
                  </a:lnTo>
                  <a:lnTo>
                    <a:pt x="2507" y="2161"/>
                  </a:lnTo>
                  <a:lnTo>
                    <a:pt x="2502" y="2157"/>
                  </a:lnTo>
                  <a:lnTo>
                    <a:pt x="2499" y="2152"/>
                  </a:lnTo>
                  <a:lnTo>
                    <a:pt x="2496" y="2147"/>
                  </a:lnTo>
                  <a:lnTo>
                    <a:pt x="2496" y="2141"/>
                  </a:lnTo>
                  <a:lnTo>
                    <a:pt x="2496" y="2132"/>
                  </a:lnTo>
                  <a:lnTo>
                    <a:pt x="2496" y="2124"/>
                  </a:lnTo>
                  <a:lnTo>
                    <a:pt x="2497" y="2106"/>
                  </a:lnTo>
                  <a:lnTo>
                    <a:pt x="2499" y="2086"/>
                  </a:lnTo>
                  <a:lnTo>
                    <a:pt x="2499" y="2065"/>
                  </a:lnTo>
                  <a:lnTo>
                    <a:pt x="2496" y="2043"/>
                  </a:lnTo>
                  <a:lnTo>
                    <a:pt x="2494" y="2035"/>
                  </a:lnTo>
                  <a:lnTo>
                    <a:pt x="2491" y="2025"/>
                  </a:lnTo>
                  <a:lnTo>
                    <a:pt x="2493" y="2009"/>
                  </a:lnTo>
                  <a:lnTo>
                    <a:pt x="2496" y="1991"/>
                  </a:lnTo>
                  <a:lnTo>
                    <a:pt x="2496" y="1977"/>
                  </a:lnTo>
                  <a:lnTo>
                    <a:pt x="2496" y="1964"/>
                  </a:lnTo>
                  <a:lnTo>
                    <a:pt x="2519" y="1958"/>
                  </a:lnTo>
                  <a:lnTo>
                    <a:pt x="2540" y="1949"/>
                  </a:lnTo>
                  <a:lnTo>
                    <a:pt x="2553" y="1951"/>
                  </a:lnTo>
                  <a:lnTo>
                    <a:pt x="2566" y="1953"/>
                  </a:lnTo>
                  <a:lnTo>
                    <a:pt x="2579" y="1954"/>
                  </a:lnTo>
                  <a:lnTo>
                    <a:pt x="2592" y="1954"/>
                  </a:lnTo>
                  <a:lnTo>
                    <a:pt x="2611" y="1954"/>
                  </a:lnTo>
                  <a:lnTo>
                    <a:pt x="2634" y="1949"/>
                  </a:lnTo>
                  <a:lnTo>
                    <a:pt x="2656" y="1944"/>
                  </a:lnTo>
                  <a:lnTo>
                    <a:pt x="2679" y="1938"/>
                  </a:lnTo>
                  <a:lnTo>
                    <a:pt x="2702" y="1931"/>
                  </a:lnTo>
                  <a:lnTo>
                    <a:pt x="2712" y="1926"/>
                  </a:lnTo>
                  <a:lnTo>
                    <a:pt x="2721" y="1923"/>
                  </a:lnTo>
                  <a:lnTo>
                    <a:pt x="2746" y="1923"/>
                  </a:lnTo>
                  <a:lnTo>
                    <a:pt x="2768" y="1923"/>
                  </a:lnTo>
                  <a:lnTo>
                    <a:pt x="2791" y="1921"/>
                  </a:lnTo>
                  <a:lnTo>
                    <a:pt x="2814" y="1920"/>
                  </a:lnTo>
                  <a:lnTo>
                    <a:pt x="2835" y="1915"/>
                  </a:lnTo>
                  <a:lnTo>
                    <a:pt x="2858" y="1908"/>
                  </a:lnTo>
                  <a:lnTo>
                    <a:pt x="2880" y="1900"/>
                  </a:lnTo>
                  <a:lnTo>
                    <a:pt x="2903" y="1891"/>
                  </a:lnTo>
                  <a:lnTo>
                    <a:pt x="2903" y="1890"/>
                  </a:lnTo>
                  <a:lnTo>
                    <a:pt x="2913" y="1885"/>
                  </a:lnTo>
                  <a:lnTo>
                    <a:pt x="2923" y="1880"/>
                  </a:lnTo>
                  <a:lnTo>
                    <a:pt x="2923" y="1880"/>
                  </a:lnTo>
                  <a:lnTo>
                    <a:pt x="2955" y="1878"/>
                  </a:lnTo>
                  <a:lnTo>
                    <a:pt x="2970" y="1877"/>
                  </a:lnTo>
                  <a:lnTo>
                    <a:pt x="2984" y="1873"/>
                  </a:lnTo>
                  <a:lnTo>
                    <a:pt x="2997" y="1870"/>
                  </a:lnTo>
                  <a:lnTo>
                    <a:pt x="3012" y="1865"/>
                  </a:lnTo>
                  <a:lnTo>
                    <a:pt x="3031" y="1857"/>
                  </a:lnTo>
                  <a:lnTo>
                    <a:pt x="3048" y="1850"/>
                  </a:lnTo>
                  <a:lnTo>
                    <a:pt x="3064" y="1842"/>
                  </a:lnTo>
                  <a:lnTo>
                    <a:pt x="3078" y="1834"/>
                  </a:lnTo>
                  <a:lnTo>
                    <a:pt x="3095" y="1825"/>
                  </a:lnTo>
                  <a:lnTo>
                    <a:pt x="3108" y="1824"/>
                  </a:lnTo>
                  <a:lnTo>
                    <a:pt x="3121" y="1822"/>
                  </a:lnTo>
                  <a:lnTo>
                    <a:pt x="3134" y="1821"/>
                  </a:lnTo>
                  <a:lnTo>
                    <a:pt x="3147" y="1819"/>
                  </a:lnTo>
                  <a:lnTo>
                    <a:pt x="3171" y="1812"/>
                  </a:lnTo>
                  <a:lnTo>
                    <a:pt x="3194" y="1804"/>
                  </a:lnTo>
                  <a:lnTo>
                    <a:pt x="3203" y="1824"/>
                  </a:lnTo>
                  <a:lnTo>
                    <a:pt x="3210" y="1845"/>
                  </a:lnTo>
                  <a:lnTo>
                    <a:pt x="3216" y="1868"/>
                  </a:lnTo>
                  <a:lnTo>
                    <a:pt x="3221" y="1890"/>
                  </a:lnTo>
                  <a:lnTo>
                    <a:pt x="3224" y="1911"/>
                  </a:lnTo>
                  <a:lnTo>
                    <a:pt x="3228" y="1933"/>
                  </a:lnTo>
                  <a:lnTo>
                    <a:pt x="3231" y="1956"/>
                  </a:lnTo>
                  <a:lnTo>
                    <a:pt x="3231" y="1977"/>
                  </a:lnTo>
                  <a:lnTo>
                    <a:pt x="3224" y="2070"/>
                  </a:lnTo>
                  <a:lnTo>
                    <a:pt x="3289" y="1999"/>
                  </a:lnTo>
                  <a:lnTo>
                    <a:pt x="3299" y="1987"/>
                  </a:lnTo>
                  <a:lnTo>
                    <a:pt x="3309" y="1972"/>
                  </a:lnTo>
                  <a:lnTo>
                    <a:pt x="3317" y="1959"/>
                  </a:lnTo>
                  <a:lnTo>
                    <a:pt x="3325" y="1944"/>
                  </a:lnTo>
                  <a:lnTo>
                    <a:pt x="3332" y="1929"/>
                  </a:lnTo>
                  <a:lnTo>
                    <a:pt x="3335" y="1915"/>
                  </a:lnTo>
                  <a:lnTo>
                    <a:pt x="3358" y="1936"/>
                  </a:lnTo>
                  <a:lnTo>
                    <a:pt x="3380" y="1956"/>
                  </a:lnTo>
                  <a:lnTo>
                    <a:pt x="3405" y="1974"/>
                  </a:lnTo>
                  <a:lnTo>
                    <a:pt x="3431" y="1989"/>
                  </a:lnTo>
                  <a:lnTo>
                    <a:pt x="3442" y="1995"/>
                  </a:lnTo>
                  <a:lnTo>
                    <a:pt x="3452" y="2002"/>
                  </a:lnTo>
                  <a:lnTo>
                    <a:pt x="3469" y="2010"/>
                  </a:lnTo>
                  <a:lnTo>
                    <a:pt x="3487" y="2019"/>
                  </a:lnTo>
                  <a:lnTo>
                    <a:pt x="3504" y="2027"/>
                  </a:lnTo>
                  <a:lnTo>
                    <a:pt x="3521" y="2037"/>
                  </a:lnTo>
                  <a:lnTo>
                    <a:pt x="3551" y="2047"/>
                  </a:lnTo>
                  <a:lnTo>
                    <a:pt x="3578" y="2053"/>
                  </a:lnTo>
                  <a:lnTo>
                    <a:pt x="3606" y="2060"/>
                  </a:lnTo>
                  <a:lnTo>
                    <a:pt x="3632" y="2063"/>
                  </a:lnTo>
                  <a:lnTo>
                    <a:pt x="3658" y="2063"/>
                  </a:lnTo>
                  <a:lnTo>
                    <a:pt x="3682" y="2063"/>
                  </a:lnTo>
                  <a:lnTo>
                    <a:pt x="3706" y="2061"/>
                  </a:lnTo>
                  <a:lnTo>
                    <a:pt x="3727" y="2057"/>
                  </a:lnTo>
                  <a:lnTo>
                    <a:pt x="3771" y="2047"/>
                  </a:lnTo>
                  <a:lnTo>
                    <a:pt x="3786" y="2042"/>
                  </a:lnTo>
                  <a:lnTo>
                    <a:pt x="3802" y="2037"/>
                  </a:lnTo>
                  <a:lnTo>
                    <a:pt x="3817" y="2032"/>
                  </a:lnTo>
                  <a:lnTo>
                    <a:pt x="3830" y="2025"/>
                  </a:lnTo>
                  <a:lnTo>
                    <a:pt x="3857" y="2014"/>
                  </a:lnTo>
                  <a:lnTo>
                    <a:pt x="3885" y="2002"/>
                  </a:lnTo>
                  <a:lnTo>
                    <a:pt x="3911" y="1991"/>
                  </a:lnTo>
                  <a:lnTo>
                    <a:pt x="3938" y="1979"/>
                  </a:lnTo>
                  <a:lnTo>
                    <a:pt x="3951" y="1974"/>
                  </a:lnTo>
                  <a:lnTo>
                    <a:pt x="3964" y="1971"/>
                  </a:lnTo>
                  <a:lnTo>
                    <a:pt x="3977" y="1966"/>
                  </a:lnTo>
                  <a:lnTo>
                    <a:pt x="3990" y="1962"/>
                  </a:lnTo>
                  <a:lnTo>
                    <a:pt x="4024" y="1954"/>
                  </a:lnTo>
                  <a:lnTo>
                    <a:pt x="4042" y="1954"/>
                  </a:lnTo>
                  <a:lnTo>
                    <a:pt x="4060" y="1953"/>
                  </a:lnTo>
                  <a:lnTo>
                    <a:pt x="4080" y="1954"/>
                  </a:lnTo>
                  <a:lnTo>
                    <a:pt x="4097" y="1958"/>
                  </a:lnTo>
                  <a:lnTo>
                    <a:pt x="4119" y="1961"/>
                  </a:lnTo>
                  <a:lnTo>
                    <a:pt x="4138" y="1967"/>
                  </a:lnTo>
                  <a:lnTo>
                    <a:pt x="4161" y="1976"/>
                  </a:lnTo>
                  <a:lnTo>
                    <a:pt x="4206" y="1997"/>
                  </a:lnTo>
                  <a:lnTo>
                    <a:pt x="4227" y="1969"/>
                  </a:lnTo>
                  <a:lnTo>
                    <a:pt x="4237" y="1954"/>
                  </a:lnTo>
                  <a:lnTo>
                    <a:pt x="4244" y="1939"/>
                  </a:lnTo>
                  <a:lnTo>
                    <a:pt x="4281" y="1936"/>
                  </a:lnTo>
                  <a:lnTo>
                    <a:pt x="4299" y="1933"/>
                  </a:lnTo>
                  <a:lnTo>
                    <a:pt x="4315" y="1926"/>
                  </a:lnTo>
                  <a:lnTo>
                    <a:pt x="4321" y="1921"/>
                  </a:lnTo>
                  <a:lnTo>
                    <a:pt x="4328" y="1915"/>
                  </a:lnTo>
                  <a:lnTo>
                    <a:pt x="4334" y="1910"/>
                  </a:lnTo>
                  <a:lnTo>
                    <a:pt x="4339" y="1901"/>
                  </a:lnTo>
                  <a:lnTo>
                    <a:pt x="4349" y="1913"/>
                  </a:lnTo>
                  <a:lnTo>
                    <a:pt x="4362" y="1920"/>
                  </a:lnTo>
                  <a:lnTo>
                    <a:pt x="4375" y="1925"/>
                  </a:lnTo>
                  <a:lnTo>
                    <a:pt x="4390" y="1925"/>
                  </a:lnTo>
                  <a:lnTo>
                    <a:pt x="4404" y="1923"/>
                  </a:lnTo>
                  <a:lnTo>
                    <a:pt x="4419" y="1920"/>
                  </a:lnTo>
                  <a:lnTo>
                    <a:pt x="4448" y="1906"/>
                  </a:lnTo>
                  <a:lnTo>
                    <a:pt x="4476" y="1893"/>
                  </a:lnTo>
                  <a:lnTo>
                    <a:pt x="4489" y="1849"/>
                  </a:lnTo>
                  <a:lnTo>
                    <a:pt x="4492" y="1834"/>
                  </a:lnTo>
                  <a:lnTo>
                    <a:pt x="4493" y="1817"/>
                  </a:lnTo>
                  <a:lnTo>
                    <a:pt x="4493" y="1804"/>
                  </a:lnTo>
                  <a:lnTo>
                    <a:pt x="4492" y="1789"/>
                  </a:lnTo>
                  <a:lnTo>
                    <a:pt x="4485" y="1776"/>
                  </a:lnTo>
                  <a:lnTo>
                    <a:pt x="4476" y="1763"/>
                  </a:lnTo>
                  <a:lnTo>
                    <a:pt x="4466" y="1756"/>
                  </a:lnTo>
                  <a:lnTo>
                    <a:pt x="4474" y="1745"/>
                  </a:lnTo>
                  <a:lnTo>
                    <a:pt x="4480" y="1731"/>
                  </a:lnTo>
                  <a:lnTo>
                    <a:pt x="4484" y="1720"/>
                  </a:lnTo>
                  <a:lnTo>
                    <a:pt x="4487" y="1705"/>
                  </a:lnTo>
                  <a:lnTo>
                    <a:pt x="4487" y="1682"/>
                  </a:lnTo>
                  <a:lnTo>
                    <a:pt x="4485" y="1659"/>
                  </a:lnTo>
                  <a:lnTo>
                    <a:pt x="4498" y="1651"/>
                  </a:lnTo>
                  <a:lnTo>
                    <a:pt x="4511" y="1639"/>
                  </a:lnTo>
                  <a:lnTo>
                    <a:pt x="4523" y="1627"/>
                  </a:lnTo>
                  <a:lnTo>
                    <a:pt x="4534" y="1614"/>
                  </a:lnTo>
                  <a:lnTo>
                    <a:pt x="4508" y="1573"/>
                  </a:lnTo>
                  <a:lnTo>
                    <a:pt x="4497" y="1552"/>
                  </a:lnTo>
                  <a:lnTo>
                    <a:pt x="4489" y="1530"/>
                  </a:lnTo>
                  <a:lnTo>
                    <a:pt x="4480" y="1512"/>
                  </a:lnTo>
                  <a:lnTo>
                    <a:pt x="4476" y="1492"/>
                  </a:lnTo>
                  <a:lnTo>
                    <a:pt x="4472" y="1474"/>
                  </a:lnTo>
                  <a:lnTo>
                    <a:pt x="4471" y="1456"/>
                  </a:lnTo>
                  <a:lnTo>
                    <a:pt x="4469" y="1438"/>
                  </a:lnTo>
                  <a:lnTo>
                    <a:pt x="4471" y="1401"/>
                  </a:lnTo>
                  <a:lnTo>
                    <a:pt x="4477" y="1367"/>
                  </a:lnTo>
                  <a:lnTo>
                    <a:pt x="4487" y="1327"/>
                  </a:lnTo>
                  <a:lnTo>
                    <a:pt x="4497" y="1289"/>
                  </a:lnTo>
                  <a:lnTo>
                    <a:pt x="4508" y="1251"/>
                  </a:lnTo>
                  <a:lnTo>
                    <a:pt x="4518" y="1213"/>
                  </a:lnTo>
                  <a:lnTo>
                    <a:pt x="4524" y="1170"/>
                  </a:lnTo>
                  <a:lnTo>
                    <a:pt x="4529" y="1126"/>
                  </a:lnTo>
                  <a:lnTo>
                    <a:pt x="4529" y="1103"/>
                  </a:lnTo>
                  <a:lnTo>
                    <a:pt x="4528" y="1078"/>
                  </a:lnTo>
                  <a:lnTo>
                    <a:pt x="4524" y="1053"/>
                  </a:lnTo>
                  <a:lnTo>
                    <a:pt x="4519" y="1028"/>
                  </a:lnTo>
                  <a:lnTo>
                    <a:pt x="4515" y="1002"/>
                  </a:lnTo>
                  <a:lnTo>
                    <a:pt x="4505" y="976"/>
                  </a:lnTo>
                  <a:lnTo>
                    <a:pt x="4493" y="947"/>
                  </a:lnTo>
                  <a:lnTo>
                    <a:pt x="4480" y="919"/>
                  </a:lnTo>
                  <a:lnTo>
                    <a:pt x="4467" y="901"/>
                  </a:lnTo>
                  <a:lnTo>
                    <a:pt x="4456" y="883"/>
                  </a:lnTo>
                  <a:lnTo>
                    <a:pt x="4445" y="867"/>
                  </a:lnTo>
                  <a:lnTo>
                    <a:pt x="4432" y="847"/>
                  </a:lnTo>
                  <a:lnTo>
                    <a:pt x="4422" y="834"/>
                  </a:lnTo>
                  <a:lnTo>
                    <a:pt x="4411" y="819"/>
                  </a:lnTo>
                  <a:lnTo>
                    <a:pt x="4399" y="806"/>
                  </a:lnTo>
                  <a:lnTo>
                    <a:pt x="4388" y="792"/>
                  </a:lnTo>
                  <a:lnTo>
                    <a:pt x="4375" y="781"/>
                  </a:lnTo>
                  <a:lnTo>
                    <a:pt x="4362" y="769"/>
                  </a:lnTo>
                  <a:lnTo>
                    <a:pt x="4349" y="759"/>
                  </a:lnTo>
                  <a:lnTo>
                    <a:pt x="4336" y="748"/>
                  </a:lnTo>
                  <a:lnTo>
                    <a:pt x="4349" y="743"/>
                  </a:lnTo>
                  <a:lnTo>
                    <a:pt x="4360" y="738"/>
                  </a:lnTo>
                  <a:lnTo>
                    <a:pt x="4370" y="730"/>
                  </a:lnTo>
                  <a:lnTo>
                    <a:pt x="4381" y="721"/>
                  </a:lnTo>
                  <a:lnTo>
                    <a:pt x="4399" y="705"/>
                  </a:lnTo>
                  <a:lnTo>
                    <a:pt x="4417" y="685"/>
                  </a:lnTo>
                  <a:lnTo>
                    <a:pt x="4474" y="616"/>
                  </a:lnTo>
                  <a:lnTo>
                    <a:pt x="4385" y="634"/>
                  </a:lnTo>
                  <a:lnTo>
                    <a:pt x="4362" y="637"/>
                  </a:lnTo>
                  <a:lnTo>
                    <a:pt x="4339" y="639"/>
                  </a:lnTo>
                  <a:lnTo>
                    <a:pt x="4317" y="637"/>
                  </a:lnTo>
                  <a:lnTo>
                    <a:pt x="4294" y="637"/>
                  </a:lnTo>
                  <a:lnTo>
                    <a:pt x="4273" y="634"/>
                  </a:lnTo>
                  <a:lnTo>
                    <a:pt x="4250" y="631"/>
                  </a:lnTo>
                  <a:lnTo>
                    <a:pt x="4227" y="626"/>
                  </a:lnTo>
                  <a:lnTo>
                    <a:pt x="4206" y="621"/>
                  </a:lnTo>
                  <a:lnTo>
                    <a:pt x="4182" y="612"/>
                  </a:lnTo>
                  <a:lnTo>
                    <a:pt x="4158" y="606"/>
                  </a:lnTo>
                  <a:lnTo>
                    <a:pt x="4133" y="599"/>
                  </a:lnTo>
                  <a:lnTo>
                    <a:pt x="4109" y="593"/>
                  </a:lnTo>
                  <a:lnTo>
                    <a:pt x="4093" y="591"/>
                  </a:lnTo>
                  <a:lnTo>
                    <a:pt x="4078" y="589"/>
                  </a:lnTo>
                  <a:lnTo>
                    <a:pt x="4062" y="588"/>
                  </a:lnTo>
                  <a:lnTo>
                    <a:pt x="4046" y="586"/>
                  </a:lnTo>
                  <a:lnTo>
                    <a:pt x="4028" y="584"/>
                  </a:lnTo>
                  <a:lnTo>
                    <a:pt x="3987" y="586"/>
                  </a:lnTo>
                  <a:lnTo>
                    <a:pt x="3948" y="591"/>
                  </a:lnTo>
                  <a:lnTo>
                    <a:pt x="3909" y="598"/>
                  </a:lnTo>
                  <a:lnTo>
                    <a:pt x="3872" y="607"/>
                  </a:lnTo>
                  <a:lnTo>
                    <a:pt x="3854" y="614"/>
                  </a:lnTo>
                  <a:lnTo>
                    <a:pt x="3836" y="622"/>
                  </a:lnTo>
                  <a:lnTo>
                    <a:pt x="3818" y="629"/>
                  </a:lnTo>
                  <a:lnTo>
                    <a:pt x="3802" y="637"/>
                  </a:lnTo>
                  <a:lnTo>
                    <a:pt x="3783" y="649"/>
                  </a:lnTo>
                  <a:lnTo>
                    <a:pt x="3763" y="662"/>
                  </a:lnTo>
                  <a:lnTo>
                    <a:pt x="3745" y="673"/>
                  </a:lnTo>
                  <a:lnTo>
                    <a:pt x="3726" y="687"/>
                  </a:lnTo>
                  <a:lnTo>
                    <a:pt x="3710" y="702"/>
                  </a:lnTo>
                  <a:lnTo>
                    <a:pt x="3695" y="715"/>
                  </a:lnTo>
                  <a:lnTo>
                    <a:pt x="3679" y="730"/>
                  </a:lnTo>
                  <a:lnTo>
                    <a:pt x="3663" y="743"/>
                  </a:lnTo>
                  <a:lnTo>
                    <a:pt x="3651" y="728"/>
                  </a:lnTo>
                  <a:lnTo>
                    <a:pt x="3638" y="716"/>
                  </a:lnTo>
                  <a:lnTo>
                    <a:pt x="3629" y="708"/>
                  </a:lnTo>
                  <a:lnTo>
                    <a:pt x="3617" y="703"/>
                  </a:lnTo>
                  <a:lnTo>
                    <a:pt x="3599" y="698"/>
                  </a:lnTo>
                  <a:lnTo>
                    <a:pt x="3590" y="698"/>
                  </a:lnTo>
                  <a:lnTo>
                    <a:pt x="3570" y="702"/>
                  </a:lnTo>
                  <a:lnTo>
                    <a:pt x="3551" y="708"/>
                  </a:lnTo>
                  <a:lnTo>
                    <a:pt x="3530" y="721"/>
                  </a:lnTo>
                  <a:lnTo>
                    <a:pt x="3515" y="735"/>
                  </a:lnTo>
                  <a:lnTo>
                    <a:pt x="3499" y="748"/>
                  </a:lnTo>
                  <a:lnTo>
                    <a:pt x="3482" y="768"/>
                  </a:lnTo>
                  <a:lnTo>
                    <a:pt x="3465" y="787"/>
                  </a:lnTo>
                  <a:lnTo>
                    <a:pt x="3455" y="799"/>
                  </a:lnTo>
                  <a:lnTo>
                    <a:pt x="3445" y="812"/>
                  </a:lnTo>
                  <a:lnTo>
                    <a:pt x="3437" y="825"/>
                  </a:lnTo>
                  <a:lnTo>
                    <a:pt x="3427" y="840"/>
                  </a:lnTo>
                  <a:lnTo>
                    <a:pt x="3413" y="862"/>
                  </a:lnTo>
                  <a:lnTo>
                    <a:pt x="3400" y="885"/>
                  </a:lnTo>
                  <a:lnTo>
                    <a:pt x="3387" y="906"/>
                  </a:lnTo>
                  <a:lnTo>
                    <a:pt x="3374" y="929"/>
                  </a:lnTo>
                  <a:lnTo>
                    <a:pt x="3354" y="946"/>
                  </a:lnTo>
                  <a:lnTo>
                    <a:pt x="3369" y="928"/>
                  </a:lnTo>
                  <a:lnTo>
                    <a:pt x="3383" y="908"/>
                  </a:lnTo>
                  <a:lnTo>
                    <a:pt x="3396" y="886"/>
                  </a:lnTo>
                  <a:lnTo>
                    <a:pt x="3409" y="865"/>
                  </a:lnTo>
                  <a:lnTo>
                    <a:pt x="3432" y="824"/>
                  </a:lnTo>
                  <a:lnTo>
                    <a:pt x="3456" y="781"/>
                  </a:lnTo>
                  <a:lnTo>
                    <a:pt x="3469" y="763"/>
                  </a:lnTo>
                  <a:lnTo>
                    <a:pt x="3458" y="721"/>
                  </a:lnTo>
                  <a:lnTo>
                    <a:pt x="3448" y="692"/>
                  </a:lnTo>
                  <a:lnTo>
                    <a:pt x="3434" y="664"/>
                  </a:lnTo>
                  <a:lnTo>
                    <a:pt x="3418" y="637"/>
                  </a:lnTo>
                  <a:lnTo>
                    <a:pt x="3400" y="612"/>
                  </a:lnTo>
                  <a:lnTo>
                    <a:pt x="3380" y="588"/>
                  </a:lnTo>
                  <a:lnTo>
                    <a:pt x="3359" y="565"/>
                  </a:lnTo>
                  <a:lnTo>
                    <a:pt x="3335" y="543"/>
                  </a:lnTo>
                  <a:lnTo>
                    <a:pt x="3309" y="522"/>
                  </a:lnTo>
                  <a:lnTo>
                    <a:pt x="3283" y="502"/>
                  </a:lnTo>
                  <a:lnTo>
                    <a:pt x="3255" y="484"/>
                  </a:lnTo>
                  <a:lnTo>
                    <a:pt x="3197" y="447"/>
                  </a:lnTo>
                  <a:lnTo>
                    <a:pt x="3135" y="414"/>
                  </a:lnTo>
                  <a:lnTo>
                    <a:pt x="3112" y="403"/>
                  </a:lnTo>
                  <a:lnTo>
                    <a:pt x="3088" y="391"/>
                  </a:lnTo>
                  <a:lnTo>
                    <a:pt x="3065" y="381"/>
                  </a:lnTo>
                  <a:lnTo>
                    <a:pt x="3041" y="370"/>
                  </a:lnTo>
                  <a:lnTo>
                    <a:pt x="2991" y="348"/>
                  </a:lnTo>
                  <a:lnTo>
                    <a:pt x="2939" y="329"/>
                  </a:lnTo>
                  <a:lnTo>
                    <a:pt x="2887" y="307"/>
                  </a:lnTo>
                  <a:lnTo>
                    <a:pt x="2835" y="286"/>
                  </a:lnTo>
                  <a:lnTo>
                    <a:pt x="2801" y="272"/>
                  </a:lnTo>
                  <a:lnTo>
                    <a:pt x="2765" y="256"/>
                  </a:lnTo>
                  <a:lnTo>
                    <a:pt x="2731" y="239"/>
                  </a:lnTo>
                  <a:lnTo>
                    <a:pt x="2697" y="220"/>
                  </a:lnTo>
                  <a:lnTo>
                    <a:pt x="2674" y="203"/>
                  </a:lnTo>
                  <a:lnTo>
                    <a:pt x="2653" y="187"/>
                  </a:lnTo>
                  <a:lnTo>
                    <a:pt x="2634" y="167"/>
                  </a:lnTo>
                  <a:lnTo>
                    <a:pt x="2614" y="147"/>
                  </a:lnTo>
                  <a:lnTo>
                    <a:pt x="2608" y="135"/>
                  </a:lnTo>
                  <a:lnTo>
                    <a:pt x="2605" y="124"/>
                  </a:lnTo>
                  <a:lnTo>
                    <a:pt x="2600" y="83"/>
                  </a:lnTo>
                  <a:lnTo>
                    <a:pt x="2556" y="96"/>
                  </a:lnTo>
                  <a:lnTo>
                    <a:pt x="2546" y="99"/>
                  </a:lnTo>
                  <a:lnTo>
                    <a:pt x="2536" y="106"/>
                  </a:lnTo>
                  <a:lnTo>
                    <a:pt x="2530" y="112"/>
                  </a:lnTo>
                  <a:lnTo>
                    <a:pt x="2522" y="121"/>
                  </a:lnTo>
                  <a:lnTo>
                    <a:pt x="2517" y="129"/>
                  </a:lnTo>
                  <a:lnTo>
                    <a:pt x="2442" y="73"/>
                  </a:lnTo>
                  <a:lnTo>
                    <a:pt x="2541" y="0"/>
                  </a:lnTo>
                  <a:lnTo>
                    <a:pt x="1964" y="0"/>
                  </a:lnTo>
                  <a:close/>
                  <a:moveTo>
                    <a:pt x="3546" y="0"/>
                  </a:moveTo>
                  <a:lnTo>
                    <a:pt x="3604" y="78"/>
                  </a:lnTo>
                  <a:lnTo>
                    <a:pt x="3706" y="0"/>
                  </a:lnTo>
                  <a:lnTo>
                    <a:pt x="3546" y="0"/>
                  </a:lnTo>
                  <a:close/>
                  <a:moveTo>
                    <a:pt x="795" y="0"/>
                  </a:moveTo>
                  <a:lnTo>
                    <a:pt x="925" y="99"/>
                  </a:lnTo>
                  <a:lnTo>
                    <a:pt x="1003" y="0"/>
                  </a:lnTo>
                  <a:lnTo>
                    <a:pt x="795" y="0"/>
                  </a:lnTo>
                  <a:close/>
                  <a:moveTo>
                    <a:pt x="2176" y="342"/>
                  </a:moveTo>
                  <a:lnTo>
                    <a:pt x="2170" y="365"/>
                  </a:lnTo>
                  <a:lnTo>
                    <a:pt x="2166" y="390"/>
                  </a:lnTo>
                  <a:lnTo>
                    <a:pt x="2165" y="414"/>
                  </a:lnTo>
                  <a:lnTo>
                    <a:pt x="2166" y="437"/>
                  </a:lnTo>
                  <a:lnTo>
                    <a:pt x="2098" y="523"/>
                  </a:lnTo>
                  <a:lnTo>
                    <a:pt x="2080" y="548"/>
                  </a:lnTo>
                  <a:lnTo>
                    <a:pt x="2063" y="573"/>
                  </a:lnTo>
                  <a:lnTo>
                    <a:pt x="2046" y="599"/>
                  </a:lnTo>
                  <a:lnTo>
                    <a:pt x="2032" y="626"/>
                  </a:lnTo>
                  <a:lnTo>
                    <a:pt x="1998" y="667"/>
                  </a:lnTo>
                  <a:lnTo>
                    <a:pt x="1977" y="693"/>
                  </a:lnTo>
                  <a:lnTo>
                    <a:pt x="1957" y="720"/>
                  </a:lnTo>
                  <a:lnTo>
                    <a:pt x="1938" y="749"/>
                  </a:lnTo>
                  <a:lnTo>
                    <a:pt x="1921" y="779"/>
                  </a:lnTo>
                  <a:lnTo>
                    <a:pt x="1878" y="822"/>
                  </a:lnTo>
                  <a:lnTo>
                    <a:pt x="1856" y="845"/>
                  </a:lnTo>
                  <a:lnTo>
                    <a:pt x="1834" y="870"/>
                  </a:lnTo>
                  <a:lnTo>
                    <a:pt x="1814" y="896"/>
                  </a:lnTo>
                  <a:lnTo>
                    <a:pt x="1796" y="924"/>
                  </a:lnTo>
                  <a:lnTo>
                    <a:pt x="1762" y="954"/>
                  </a:lnTo>
                  <a:lnTo>
                    <a:pt x="1728" y="985"/>
                  </a:lnTo>
                  <a:lnTo>
                    <a:pt x="1712" y="1000"/>
                  </a:lnTo>
                  <a:lnTo>
                    <a:pt x="1697" y="1018"/>
                  </a:lnTo>
                  <a:lnTo>
                    <a:pt x="1683" y="1037"/>
                  </a:lnTo>
                  <a:lnTo>
                    <a:pt x="1670" y="1055"/>
                  </a:lnTo>
                  <a:lnTo>
                    <a:pt x="1629" y="1084"/>
                  </a:lnTo>
                  <a:lnTo>
                    <a:pt x="1605" y="1104"/>
                  </a:lnTo>
                  <a:lnTo>
                    <a:pt x="1582" y="1124"/>
                  </a:lnTo>
                  <a:lnTo>
                    <a:pt x="1559" y="1145"/>
                  </a:lnTo>
                  <a:lnTo>
                    <a:pt x="1540" y="1170"/>
                  </a:lnTo>
                  <a:lnTo>
                    <a:pt x="1517" y="1185"/>
                  </a:lnTo>
                  <a:lnTo>
                    <a:pt x="1496" y="1200"/>
                  </a:lnTo>
                  <a:lnTo>
                    <a:pt x="1475" y="1215"/>
                  </a:lnTo>
                  <a:lnTo>
                    <a:pt x="1454" y="1230"/>
                  </a:lnTo>
                  <a:lnTo>
                    <a:pt x="1433" y="1246"/>
                  </a:lnTo>
                  <a:lnTo>
                    <a:pt x="1410" y="1264"/>
                  </a:lnTo>
                  <a:lnTo>
                    <a:pt x="1400" y="1274"/>
                  </a:lnTo>
                  <a:lnTo>
                    <a:pt x="1391" y="1284"/>
                  </a:lnTo>
                  <a:lnTo>
                    <a:pt x="1383" y="1296"/>
                  </a:lnTo>
                  <a:lnTo>
                    <a:pt x="1375" y="1307"/>
                  </a:lnTo>
                  <a:lnTo>
                    <a:pt x="1366" y="1322"/>
                  </a:lnTo>
                  <a:lnTo>
                    <a:pt x="1360" y="1337"/>
                  </a:lnTo>
                  <a:lnTo>
                    <a:pt x="1349" y="1309"/>
                  </a:lnTo>
                  <a:lnTo>
                    <a:pt x="1336" y="1279"/>
                  </a:lnTo>
                  <a:lnTo>
                    <a:pt x="1321" y="1253"/>
                  </a:lnTo>
                  <a:lnTo>
                    <a:pt x="1303" y="1225"/>
                  </a:lnTo>
                  <a:lnTo>
                    <a:pt x="1297" y="1215"/>
                  </a:lnTo>
                  <a:lnTo>
                    <a:pt x="1310" y="1212"/>
                  </a:lnTo>
                  <a:lnTo>
                    <a:pt x="1321" y="1207"/>
                  </a:lnTo>
                  <a:lnTo>
                    <a:pt x="1332" y="1200"/>
                  </a:lnTo>
                  <a:lnTo>
                    <a:pt x="1342" y="1193"/>
                  </a:lnTo>
                  <a:lnTo>
                    <a:pt x="1347" y="1187"/>
                  </a:lnTo>
                  <a:lnTo>
                    <a:pt x="1353" y="1179"/>
                  </a:lnTo>
                  <a:lnTo>
                    <a:pt x="1357" y="1169"/>
                  </a:lnTo>
                  <a:lnTo>
                    <a:pt x="1360" y="1160"/>
                  </a:lnTo>
                  <a:lnTo>
                    <a:pt x="1360" y="1150"/>
                  </a:lnTo>
                  <a:lnTo>
                    <a:pt x="1360" y="1141"/>
                  </a:lnTo>
                  <a:lnTo>
                    <a:pt x="1355" y="1122"/>
                  </a:lnTo>
                  <a:lnTo>
                    <a:pt x="1349" y="1106"/>
                  </a:lnTo>
                  <a:lnTo>
                    <a:pt x="1340" y="1091"/>
                  </a:lnTo>
                  <a:lnTo>
                    <a:pt x="1329" y="1073"/>
                  </a:lnTo>
                  <a:lnTo>
                    <a:pt x="1316" y="1056"/>
                  </a:lnTo>
                  <a:lnTo>
                    <a:pt x="1301" y="1040"/>
                  </a:lnTo>
                  <a:lnTo>
                    <a:pt x="1289" y="1025"/>
                  </a:lnTo>
                  <a:lnTo>
                    <a:pt x="1258" y="995"/>
                  </a:lnTo>
                  <a:lnTo>
                    <a:pt x="1227" y="966"/>
                  </a:lnTo>
                  <a:lnTo>
                    <a:pt x="1241" y="974"/>
                  </a:lnTo>
                  <a:lnTo>
                    <a:pt x="1254" y="982"/>
                  </a:lnTo>
                  <a:lnTo>
                    <a:pt x="1284" y="977"/>
                  </a:lnTo>
                  <a:lnTo>
                    <a:pt x="1324" y="967"/>
                  </a:lnTo>
                  <a:lnTo>
                    <a:pt x="1340" y="962"/>
                  </a:lnTo>
                  <a:lnTo>
                    <a:pt x="1357" y="957"/>
                  </a:lnTo>
                  <a:lnTo>
                    <a:pt x="1373" y="951"/>
                  </a:lnTo>
                  <a:lnTo>
                    <a:pt x="1389" y="946"/>
                  </a:lnTo>
                  <a:lnTo>
                    <a:pt x="1405" y="938"/>
                  </a:lnTo>
                  <a:lnTo>
                    <a:pt x="1422" y="931"/>
                  </a:lnTo>
                  <a:lnTo>
                    <a:pt x="1438" y="924"/>
                  </a:lnTo>
                  <a:lnTo>
                    <a:pt x="1454" y="916"/>
                  </a:lnTo>
                  <a:lnTo>
                    <a:pt x="1472" y="908"/>
                  </a:lnTo>
                  <a:lnTo>
                    <a:pt x="1488" y="900"/>
                  </a:lnTo>
                  <a:lnTo>
                    <a:pt x="1504" y="890"/>
                  </a:lnTo>
                  <a:lnTo>
                    <a:pt x="1521" y="881"/>
                  </a:lnTo>
                  <a:lnTo>
                    <a:pt x="1537" y="872"/>
                  </a:lnTo>
                  <a:lnTo>
                    <a:pt x="1553" y="860"/>
                  </a:lnTo>
                  <a:lnTo>
                    <a:pt x="1568" y="850"/>
                  </a:lnTo>
                  <a:lnTo>
                    <a:pt x="1584" y="840"/>
                  </a:lnTo>
                  <a:lnTo>
                    <a:pt x="1600" y="830"/>
                  </a:lnTo>
                  <a:lnTo>
                    <a:pt x="1615" y="819"/>
                  </a:lnTo>
                  <a:lnTo>
                    <a:pt x="1629" y="807"/>
                  </a:lnTo>
                  <a:lnTo>
                    <a:pt x="1644" y="796"/>
                  </a:lnTo>
                  <a:lnTo>
                    <a:pt x="1658" y="784"/>
                  </a:lnTo>
                  <a:lnTo>
                    <a:pt x="1671" y="773"/>
                  </a:lnTo>
                  <a:lnTo>
                    <a:pt x="1686" y="761"/>
                  </a:lnTo>
                  <a:lnTo>
                    <a:pt x="1699" y="749"/>
                  </a:lnTo>
                  <a:lnTo>
                    <a:pt x="1732" y="718"/>
                  </a:lnTo>
                  <a:lnTo>
                    <a:pt x="1753" y="695"/>
                  </a:lnTo>
                  <a:lnTo>
                    <a:pt x="1774" y="670"/>
                  </a:lnTo>
                  <a:lnTo>
                    <a:pt x="1796" y="637"/>
                  </a:lnTo>
                  <a:lnTo>
                    <a:pt x="1805" y="622"/>
                  </a:lnTo>
                  <a:lnTo>
                    <a:pt x="1813" y="606"/>
                  </a:lnTo>
                  <a:lnTo>
                    <a:pt x="1819" y="589"/>
                  </a:lnTo>
                  <a:lnTo>
                    <a:pt x="1824" y="571"/>
                  </a:lnTo>
                  <a:lnTo>
                    <a:pt x="1824" y="553"/>
                  </a:lnTo>
                  <a:lnTo>
                    <a:pt x="1824" y="536"/>
                  </a:lnTo>
                  <a:lnTo>
                    <a:pt x="1822" y="523"/>
                  </a:lnTo>
                  <a:lnTo>
                    <a:pt x="1818" y="510"/>
                  </a:lnTo>
                  <a:lnTo>
                    <a:pt x="1813" y="497"/>
                  </a:lnTo>
                  <a:lnTo>
                    <a:pt x="1806" y="487"/>
                  </a:lnTo>
                  <a:lnTo>
                    <a:pt x="1796" y="477"/>
                  </a:lnTo>
                  <a:lnTo>
                    <a:pt x="1788" y="469"/>
                  </a:lnTo>
                  <a:lnTo>
                    <a:pt x="1777" y="462"/>
                  </a:lnTo>
                  <a:lnTo>
                    <a:pt x="1766" y="459"/>
                  </a:lnTo>
                  <a:lnTo>
                    <a:pt x="1754" y="457"/>
                  </a:lnTo>
                  <a:lnTo>
                    <a:pt x="1733" y="456"/>
                  </a:lnTo>
                  <a:lnTo>
                    <a:pt x="1717" y="457"/>
                  </a:lnTo>
                  <a:lnTo>
                    <a:pt x="1701" y="459"/>
                  </a:lnTo>
                  <a:lnTo>
                    <a:pt x="1751" y="442"/>
                  </a:lnTo>
                  <a:lnTo>
                    <a:pt x="1801" y="428"/>
                  </a:lnTo>
                  <a:lnTo>
                    <a:pt x="1852" y="413"/>
                  </a:lnTo>
                  <a:lnTo>
                    <a:pt x="1902" y="398"/>
                  </a:lnTo>
                  <a:lnTo>
                    <a:pt x="1954" y="385"/>
                  </a:lnTo>
                  <a:lnTo>
                    <a:pt x="2006" y="371"/>
                  </a:lnTo>
                  <a:lnTo>
                    <a:pt x="2058" y="360"/>
                  </a:lnTo>
                  <a:lnTo>
                    <a:pt x="2110" y="350"/>
                  </a:lnTo>
                  <a:lnTo>
                    <a:pt x="2121" y="347"/>
                  </a:lnTo>
                  <a:lnTo>
                    <a:pt x="2176" y="342"/>
                  </a:lnTo>
                  <a:close/>
                  <a:moveTo>
                    <a:pt x="610" y="1388"/>
                  </a:moveTo>
                  <a:lnTo>
                    <a:pt x="625" y="1368"/>
                  </a:lnTo>
                  <a:lnTo>
                    <a:pt x="636" y="1349"/>
                  </a:lnTo>
                  <a:lnTo>
                    <a:pt x="648" y="1329"/>
                  </a:lnTo>
                  <a:lnTo>
                    <a:pt x="659" y="1307"/>
                  </a:lnTo>
                  <a:lnTo>
                    <a:pt x="670" y="1276"/>
                  </a:lnTo>
                  <a:lnTo>
                    <a:pt x="677" y="1243"/>
                  </a:lnTo>
                  <a:lnTo>
                    <a:pt x="677" y="1207"/>
                  </a:lnTo>
                  <a:lnTo>
                    <a:pt x="673" y="1174"/>
                  </a:lnTo>
                  <a:lnTo>
                    <a:pt x="669" y="1144"/>
                  </a:lnTo>
                  <a:lnTo>
                    <a:pt x="659" y="1119"/>
                  </a:lnTo>
                  <a:lnTo>
                    <a:pt x="646" y="1096"/>
                  </a:lnTo>
                  <a:lnTo>
                    <a:pt x="638" y="1086"/>
                  </a:lnTo>
                  <a:lnTo>
                    <a:pt x="628" y="1076"/>
                  </a:lnTo>
                  <a:lnTo>
                    <a:pt x="620" y="1070"/>
                  </a:lnTo>
                  <a:lnTo>
                    <a:pt x="609" y="1063"/>
                  </a:lnTo>
                  <a:lnTo>
                    <a:pt x="599" y="1056"/>
                  </a:lnTo>
                  <a:lnTo>
                    <a:pt x="587" y="1053"/>
                  </a:lnTo>
                  <a:lnTo>
                    <a:pt x="565" y="1048"/>
                  </a:lnTo>
                  <a:lnTo>
                    <a:pt x="542" y="1045"/>
                  </a:lnTo>
                  <a:lnTo>
                    <a:pt x="518" y="1048"/>
                  </a:lnTo>
                  <a:lnTo>
                    <a:pt x="500" y="1053"/>
                  </a:lnTo>
                  <a:lnTo>
                    <a:pt x="482" y="1058"/>
                  </a:lnTo>
                  <a:lnTo>
                    <a:pt x="466" y="1068"/>
                  </a:lnTo>
                  <a:lnTo>
                    <a:pt x="448" y="1076"/>
                  </a:lnTo>
                  <a:lnTo>
                    <a:pt x="430" y="1088"/>
                  </a:lnTo>
                  <a:lnTo>
                    <a:pt x="414" y="1101"/>
                  </a:lnTo>
                  <a:lnTo>
                    <a:pt x="401" y="1112"/>
                  </a:lnTo>
                  <a:lnTo>
                    <a:pt x="378" y="1142"/>
                  </a:lnTo>
                  <a:lnTo>
                    <a:pt x="362" y="1172"/>
                  </a:lnTo>
                  <a:lnTo>
                    <a:pt x="349" y="1198"/>
                  </a:lnTo>
                  <a:lnTo>
                    <a:pt x="342" y="1223"/>
                  </a:lnTo>
                  <a:lnTo>
                    <a:pt x="339" y="1248"/>
                  </a:lnTo>
                  <a:lnTo>
                    <a:pt x="339" y="1259"/>
                  </a:lnTo>
                  <a:lnTo>
                    <a:pt x="341" y="1271"/>
                  </a:lnTo>
                  <a:lnTo>
                    <a:pt x="344" y="1282"/>
                  </a:lnTo>
                  <a:lnTo>
                    <a:pt x="347" y="1292"/>
                  </a:lnTo>
                  <a:lnTo>
                    <a:pt x="354" y="1302"/>
                  </a:lnTo>
                  <a:lnTo>
                    <a:pt x="360" y="1311"/>
                  </a:lnTo>
                  <a:lnTo>
                    <a:pt x="370" y="1317"/>
                  </a:lnTo>
                  <a:lnTo>
                    <a:pt x="378" y="1322"/>
                  </a:lnTo>
                  <a:lnTo>
                    <a:pt x="386" y="1325"/>
                  </a:lnTo>
                  <a:lnTo>
                    <a:pt x="394" y="1329"/>
                  </a:lnTo>
                  <a:lnTo>
                    <a:pt x="404" y="1330"/>
                  </a:lnTo>
                  <a:lnTo>
                    <a:pt x="396" y="1332"/>
                  </a:lnTo>
                  <a:lnTo>
                    <a:pt x="386" y="1337"/>
                  </a:lnTo>
                  <a:lnTo>
                    <a:pt x="375" y="1339"/>
                  </a:lnTo>
                  <a:lnTo>
                    <a:pt x="365" y="1339"/>
                  </a:lnTo>
                  <a:lnTo>
                    <a:pt x="354" y="1337"/>
                  </a:lnTo>
                  <a:lnTo>
                    <a:pt x="342" y="1335"/>
                  </a:lnTo>
                  <a:lnTo>
                    <a:pt x="331" y="1330"/>
                  </a:lnTo>
                  <a:lnTo>
                    <a:pt x="321" y="1325"/>
                  </a:lnTo>
                  <a:lnTo>
                    <a:pt x="308" y="1319"/>
                  </a:lnTo>
                  <a:lnTo>
                    <a:pt x="287" y="1301"/>
                  </a:lnTo>
                  <a:lnTo>
                    <a:pt x="266" y="1278"/>
                  </a:lnTo>
                  <a:lnTo>
                    <a:pt x="247" y="1249"/>
                  </a:lnTo>
                  <a:lnTo>
                    <a:pt x="230" y="1220"/>
                  </a:lnTo>
                  <a:lnTo>
                    <a:pt x="216" y="1187"/>
                  </a:lnTo>
                  <a:lnTo>
                    <a:pt x="206" y="1152"/>
                  </a:lnTo>
                  <a:lnTo>
                    <a:pt x="200" y="1119"/>
                  </a:lnTo>
                  <a:lnTo>
                    <a:pt x="200" y="1103"/>
                  </a:lnTo>
                  <a:lnTo>
                    <a:pt x="198" y="1084"/>
                  </a:lnTo>
                  <a:lnTo>
                    <a:pt x="196" y="1065"/>
                  </a:lnTo>
                  <a:lnTo>
                    <a:pt x="198" y="1051"/>
                  </a:lnTo>
                  <a:lnTo>
                    <a:pt x="201" y="1038"/>
                  </a:lnTo>
                  <a:lnTo>
                    <a:pt x="206" y="1023"/>
                  </a:lnTo>
                  <a:lnTo>
                    <a:pt x="209" y="1010"/>
                  </a:lnTo>
                  <a:lnTo>
                    <a:pt x="222" y="987"/>
                  </a:lnTo>
                  <a:lnTo>
                    <a:pt x="235" y="964"/>
                  </a:lnTo>
                  <a:lnTo>
                    <a:pt x="255" y="939"/>
                  </a:lnTo>
                  <a:lnTo>
                    <a:pt x="276" y="918"/>
                  </a:lnTo>
                  <a:lnTo>
                    <a:pt x="287" y="908"/>
                  </a:lnTo>
                  <a:lnTo>
                    <a:pt x="299" y="898"/>
                  </a:lnTo>
                  <a:lnTo>
                    <a:pt x="312" y="888"/>
                  </a:lnTo>
                  <a:lnTo>
                    <a:pt x="323" y="880"/>
                  </a:lnTo>
                  <a:lnTo>
                    <a:pt x="320" y="900"/>
                  </a:lnTo>
                  <a:lnTo>
                    <a:pt x="320" y="919"/>
                  </a:lnTo>
                  <a:lnTo>
                    <a:pt x="321" y="938"/>
                  </a:lnTo>
                  <a:lnTo>
                    <a:pt x="326" y="957"/>
                  </a:lnTo>
                  <a:lnTo>
                    <a:pt x="331" y="972"/>
                  </a:lnTo>
                  <a:lnTo>
                    <a:pt x="336" y="985"/>
                  </a:lnTo>
                  <a:lnTo>
                    <a:pt x="368" y="1048"/>
                  </a:lnTo>
                  <a:lnTo>
                    <a:pt x="399" y="974"/>
                  </a:lnTo>
                  <a:lnTo>
                    <a:pt x="411" y="951"/>
                  </a:lnTo>
                  <a:lnTo>
                    <a:pt x="424" y="929"/>
                  </a:lnTo>
                  <a:lnTo>
                    <a:pt x="440" y="903"/>
                  </a:lnTo>
                  <a:lnTo>
                    <a:pt x="450" y="891"/>
                  </a:lnTo>
                  <a:lnTo>
                    <a:pt x="461" y="880"/>
                  </a:lnTo>
                  <a:lnTo>
                    <a:pt x="472" y="867"/>
                  </a:lnTo>
                  <a:lnTo>
                    <a:pt x="485" y="857"/>
                  </a:lnTo>
                  <a:lnTo>
                    <a:pt x="498" y="847"/>
                  </a:lnTo>
                  <a:lnTo>
                    <a:pt x="513" y="839"/>
                  </a:lnTo>
                  <a:lnTo>
                    <a:pt x="527" y="834"/>
                  </a:lnTo>
                  <a:lnTo>
                    <a:pt x="544" y="829"/>
                  </a:lnTo>
                  <a:lnTo>
                    <a:pt x="549" y="829"/>
                  </a:lnTo>
                  <a:lnTo>
                    <a:pt x="553" y="830"/>
                  </a:lnTo>
                  <a:lnTo>
                    <a:pt x="558" y="832"/>
                  </a:lnTo>
                  <a:lnTo>
                    <a:pt x="562" y="835"/>
                  </a:lnTo>
                  <a:lnTo>
                    <a:pt x="566" y="842"/>
                  </a:lnTo>
                  <a:lnTo>
                    <a:pt x="568" y="848"/>
                  </a:lnTo>
                  <a:lnTo>
                    <a:pt x="570" y="857"/>
                  </a:lnTo>
                  <a:lnTo>
                    <a:pt x="568" y="865"/>
                  </a:lnTo>
                  <a:lnTo>
                    <a:pt x="570" y="881"/>
                  </a:lnTo>
                  <a:lnTo>
                    <a:pt x="573" y="900"/>
                  </a:lnTo>
                  <a:lnTo>
                    <a:pt x="581" y="916"/>
                  </a:lnTo>
                  <a:lnTo>
                    <a:pt x="589" y="933"/>
                  </a:lnTo>
                  <a:lnTo>
                    <a:pt x="600" y="946"/>
                  </a:lnTo>
                  <a:lnTo>
                    <a:pt x="613" y="959"/>
                  </a:lnTo>
                  <a:lnTo>
                    <a:pt x="630" y="969"/>
                  </a:lnTo>
                  <a:lnTo>
                    <a:pt x="644" y="979"/>
                  </a:lnTo>
                  <a:lnTo>
                    <a:pt x="660" y="987"/>
                  </a:lnTo>
                  <a:lnTo>
                    <a:pt x="678" y="994"/>
                  </a:lnTo>
                  <a:lnTo>
                    <a:pt x="696" y="999"/>
                  </a:lnTo>
                  <a:lnTo>
                    <a:pt x="716" y="1004"/>
                  </a:lnTo>
                  <a:lnTo>
                    <a:pt x="735" y="1007"/>
                  </a:lnTo>
                  <a:lnTo>
                    <a:pt x="755" y="1009"/>
                  </a:lnTo>
                  <a:lnTo>
                    <a:pt x="772" y="1009"/>
                  </a:lnTo>
                  <a:lnTo>
                    <a:pt x="792" y="1009"/>
                  </a:lnTo>
                  <a:lnTo>
                    <a:pt x="811" y="1005"/>
                  </a:lnTo>
                  <a:lnTo>
                    <a:pt x="829" y="1000"/>
                  </a:lnTo>
                  <a:lnTo>
                    <a:pt x="847" y="995"/>
                  </a:lnTo>
                  <a:lnTo>
                    <a:pt x="863" y="987"/>
                  </a:lnTo>
                  <a:lnTo>
                    <a:pt x="880" y="976"/>
                  </a:lnTo>
                  <a:lnTo>
                    <a:pt x="886" y="969"/>
                  </a:lnTo>
                  <a:lnTo>
                    <a:pt x="883" y="984"/>
                  </a:lnTo>
                  <a:lnTo>
                    <a:pt x="880" y="999"/>
                  </a:lnTo>
                  <a:lnTo>
                    <a:pt x="878" y="1017"/>
                  </a:lnTo>
                  <a:lnTo>
                    <a:pt x="878" y="1035"/>
                  </a:lnTo>
                  <a:lnTo>
                    <a:pt x="878" y="1046"/>
                  </a:lnTo>
                  <a:lnTo>
                    <a:pt x="881" y="1060"/>
                  </a:lnTo>
                  <a:lnTo>
                    <a:pt x="889" y="1083"/>
                  </a:lnTo>
                  <a:lnTo>
                    <a:pt x="875" y="1079"/>
                  </a:lnTo>
                  <a:lnTo>
                    <a:pt x="862" y="1079"/>
                  </a:lnTo>
                  <a:lnTo>
                    <a:pt x="849" y="1079"/>
                  </a:lnTo>
                  <a:lnTo>
                    <a:pt x="834" y="1083"/>
                  </a:lnTo>
                  <a:lnTo>
                    <a:pt x="820" y="1089"/>
                  </a:lnTo>
                  <a:lnTo>
                    <a:pt x="803" y="1101"/>
                  </a:lnTo>
                  <a:lnTo>
                    <a:pt x="792" y="1114"/>
                  </a:lnTo>
                  <a:lnTo>
                    <a:pt x="782" y="1129"/>
                  </a:lnTo>
                  <a:lnTo>
                    <a:pt x="777" y="1142"/>
                  </a:lnTo>
                  <a:lnTo>
                    <a:pt x="774" y="1154"/>
                  </a:lnTo>
                  <a:lnTo>
                    <a:pt x="774" y="1167"/>
                  </a:lnTo>
                  <a:lnTo>
                    <a:pt x="774" y="1180"/>
                  </a:lnTo>
                  <a:lnTo>
                    <a:pt x="777" y="1198"/>
                  </a:lnTo>
                  <a:lnTo>
                    <a:pt x="784" y="1210"/>
                  </a:lnTo>
                  <a:lnTo>
                    <a:pt x="790" y="1221"/>
                  </a:lnTo>
                  <a:lnTo>
                    <a:pt x="802" y="1235"/>
                  </a:lnTo>
                  <a:lnTo>
                    <a:pt x="816" y="1246"/>
                  </a:lnTo>
                  <a:lnTo>
                    <a:pt x="828" y="1253"/>
                  </a:lnTo>
                  <a:lnTo>
                    <a:pt x="839" y="1256"/>
                  </a:lnTo>
                  <a:lnTo>
                    <a:pt x="852" y="1259"/>
                  </a:lnTo>
                  <a:lnTo>
                    <a:pt x="865" y="1259"/>
                  </a:lnTo>
                  <a:lnTo>
                    <a:pt x="883" y="1258"/>
                  </a:lnTo>
                  <a:lnTo>
                    <a:pt x="894" y="1254"/>
                  </a:lnTo>
                  <a:lnTo>
                    <a:pt x="907" y="1248"/>
                  </a:lnTo>
                  <a:lnTo>
                    <a:pt x="922" y="1238"/>
                  </a:lnTo>
                  <a:lnTo>
                    <a:pt x="935" y="1225"/>
                  </a:lnTo>
                  <a:lnTo>
                    <a:pt x="943" y="1208"/>
                  </a:lnTo>
                  <a:lnTo>
                    <a:pt x="948" y="1197"/>
                  </a:lnTo>
                  <a:lnTo>
                    <a:pt x="951" y="1183"/>
                  </a:lnTo>
                  <a:lnTo>
                    <a:pt x="953" y="1170"/>
                  </a:lnTo>
                  <a:lnTo>
                    <a:pt x="951" y="1155"/>
                  </a:lnTo>
                  <a:lnTo>
                    <a:pt x="959" y="1160"/>
                  </a:lnTo>
                  <a:lnTo>
                    <a:pt x="972" y="1167"/>
                  </a:lnTo>
                  <a:lnTo>
                    <a:pt x="983" y="1169"/>
                  </a:lnTo>
                  <a:lnTo>
                    <a:pt x="995" y="1172"/>
                  </a:lnTo>
                  <a:lnTo>
                    <a:pt x="1016" y="1170"/>
                  </a:lnTo>
                  <a:lnTo>
                    <a:pt x="1037" y="1167"/>
                  </a:lnTo>
                  <a:lnTo>
                    <a:pt x="1050" y="1164"/>
                  </a:lnTo>
                  <a:lnTo>
                    <a:pt x="1063" y="1159"/>
                  </a:lnTo>
                  <a:lnTo>
                    <a:pt x="1076" y="1155"/>
                  </a:lnTo>
                  <a:lnTo>
                    <a:pt x="1089" y="1150"/>
                  </a:lnTo>
                  <a:lnTo>
                    <a:pt x="1104" y="1147"/>
                  </a:lnTo>
                  <a:lnTo>
                    <a:pt x="1120" y="1145"/>
                  </a:lnTo>
                  <a:lnTo>
                    <a:pt x="1108" y="1149"/>
                  </a:lnTo>
                  <a:lnTo>
                    <a:pt x="1091" y="1154"/>
                  </a:lnTo>
                  <a:lnTo>
                    <a:pt x="1076" y="1160"/>
                  </a:lnTo>
                  <a:lnTo>
                    <a:pt x="1063" y="1172"/>
                  </a:lnTo>
                  <a:lnTo>
                    <a:pt x="1050" y="1182"/>
                  </a:lnTo>
                  <a:lnTo>
                    <a:pt x="1040" y="1195"/>
                  </a:lnTo>
                  <a:lnTo>
                    <a:pt x="1030" y="1208"/>
                  </a:lnTo>
                  <a:lnTo>
                    <a:pt x="1022" y="1225"/>
                  </a:lnTo>
                  <a:lnTo>
                    <a:pt x="1016" y="1240"/>
                  </a:lnTo>
                  <a:lnTo>
                    <a:pt x="1006" y="1273"/>
                  </a:lnTo>
                  <a:lnTo>
                    <a:pt x="1000" y="1306"/>
                  </a:lnTo>
                  <a:lnTo>
                    <a:pt x="998" y="1340"/>
                  </a:lnTo>
                  <a:lnTo>
                    <a:pt x="1000" y="1375"/>
                  </a:lnTo>
                  <a:lnTo>
                    <a:pt x="1003" y="1410"/>
                  </a:lnTo>
                  <a:lnTo>
                    <a:pt x="1013" y="1441"/>
                  </a:lnTo>
                  <a:lnTo>
                    <a:pt x="1018" y="1454"/>
                  </a:lnTo>
                  <a:lnTo>
                    <a:pt x="1024" y="1469"/>
                  </a:lnTo>
                  <a:lnTo>
                    <a:pt x="1034" y="1487"/>
                  </a:lnTo>
                  <a:lnTo>
                    <a:pt x="1039" y="1490"/>
                  </a:lnTo>
                  <a:lnTo>
                    <a:pt x="1030" y="1494"/>
                  </a:lnTo>
                  <a:lnTo>
                    <a:pt x="1021" y="1497"/>
                  </a:lnTo>
                  <a:lnTo>
                    <a:pt x="1011" y="1504"/>
                  </a:lnTo>
                  <a:lnTo>
                    <a:pt x="1003" y="1512"/>
                  </a:lnTo>
                  <a:lnTo>
                    <a:pt x="996" y="1522"/>
                  </a:lnTo>
                  <a:lnTo>
                    <a:pt x="990" y="1538"/>
                  </a:lnTo>
                  <a:lnTo>
                    <a:pt x="990" y="1548"/>
                  </a:lnTo>
                  <a:lnTo>
                    <a:pt x="990" y="1558"/>
                  </a:lnTo>
                  <a:lnTo>
                    <a:pt x="990" y="1568"/>
                  </a:lnTo>
                  <a:lnTo>
                    <a:pt x="992" y="1576"/>
                  </a:lnTo>
                  <a:lnTo>
                    <a:pt x="998" y="1594"/>
                  </a:lnTo>
                  <a:lnTo>
                    <a:pt x="1006" y="1613"/>
                  </a:lnTo>
                  <a:lnTo>
                    <a:pt x="993" y="1609"/>
                  </a:lnTo>
                  <a:lnTo>
                    <a:pt x="1016" y="1629"/>
                  </a:lnTo>
                  <a:lnTo>
                    <a:pt x="1022" y="1639"/>
                  </a:lnTo>
                  <a:lnTo>
                    <a:pt x="1030" y="1649"/>
                  </a:lnTo>
                  <a:lnTo>
                    <a:pt x="1016" y="1657"/>
                  </a:lnTo>
                  <a:lnTo>
                    <a:pt x="1000" y="1664"/>
                  </a:lnTo>
                  <a:lnTo>
                    <a:pt x="983" y="1669"/>
                  </a:lnTo>
                  <a:lnTo>
                    <a:pt x="967" y="1674"/>
                  </a:lnTo>
                  <a:lnTo>
                    <a:pt x="933" y="1684"/>
                  </a:lnTo>
                  <a:lnTo>
                    <a:pt x="899" y="1692"/>
                  </a:lnTo>
                  <a:lnTo>
                    <a:pt x="964" y="1736"/>
                  </a:lnTo>
                  <a:lnTo>
                    <a:pt x="974" y="1743"/>
                  </a:lnTo>
                  <a:lnTo>
                    <a:pt x="985" y="1748"/>
                  </a:lnTo>
                  <a:lnTo>
                    <a:pt x="996" y="1753"/>
                  </a:lnTo>
                  <a:lnTo>
                    <a:pt x="1008" y="1756"/>
                  </a:lnTo>
                  <a:lnTo>
                    <a:pt x="1021" y="1758"/>
                  </a:lnTo>
                  <a:lnTo>
                    <a:pt x="1032" y="1759"/>
                  </a:lnTo>
                  <a:lnTo>
                    <a:pt x="1047" y="1759"/>
                  </a:lnTo>
                  <a:lnTo>
                    <a:pt x="1060" y="1759"/>
                  </a:lnTo>
                  <a:lnTo>
                    <a:pt x="1045" y="1774"/>
                  </a:lnTo>
                  <a:lnTo>
                    <a:pt x="1030" y="1789"/>
                  </a:lnTo>
                  <a:lnTo>
                    <a:pt x="1016" y="1802"/>
                  </a:lnTo>
                  <a:lnTo>
                    <a:pt x="1000" y="1814"/>
                  </a:lnTo>
                  <a:lnTo>
                    <a:pt x="987" y="1824"/>
                  </a:lnTo>
                  <a:lnTo>
                    <a:pt x="972" y="1834"/>
                  </a:lnTo>
                  <a:lnTo>
                    <a:pt x="949" y="1844"/>
                  </a:lnTo>
                  <a:lnTo>
                    <a:pt x="925" y="1854"/>
                  </a:lnTo>
                  <a:lnTo>
                    <a:pt x="907" y="1858"/>
                  </a:lnTo>
                  <a:lnTo>
                    <a:pt x="888" y="1862"/>
                  </a:lnTo>
                  <a:lnTo>
                    <a:pt x="875" y="1862"/>
                  </a:lnTo>
                  <a:lnTo>
                    <a:pt x="860" y="1862"/>
                  </a:lnTo>
                  <a:lnTo>
                    <a:pt x="844" y="1858"/>
                  </a:lnTo>
                  <a:lnTo>
                    <a:pt x="826" y="1855"/>
                  </a:lnTo>
                  <a:lnTo>
                    <a:pt x="794" y="1847"/>
                  </a:lnTo>
                  <a:lnTo>
                    <a:pt x="763" y="1834"/>
                  </a:lnTo>
                  <a:lnTo>
                    <a:pt x="732" y="1817"/>
                  </a:lnTo>
                  <a:lnTo>
                    <a:pt x="704" y="1796"/>
                  </a:lnTo>
                  <a:lnTo>
                    <a:pt x="678" y="1773"/>
                  </a:lnTo>
                  <a:lnTo>
                    <a:pt x="657" y="1748"/>
                  </a:lnTo>
                  <a:lnTo>
                    <a:pt x="639" y="1721"/>
                  </a:lnTo>
                  <a:lnTo>
                    <a:pt x="635" y="1710"/>
                  </a:lnTo>
                  <a:lnTo>
                    <a:pt x="628" y="1697"/>
                  </a:lnTo>
                  <a:lnTo>
                    <a:pt x="625" y="1684"/>
                  </a:lnTo>
                  <a:lnTo>
                    <a:pt x="622" y="1670"/>
                  </a:lnTo>
                  <a:lnTo>
                    <a:pt x="622" y="1659"/>
                  </a:lnTo>
                  <a:lnTo>
                    <a:pt x="622" y="1646"/>
                  </a:lnTo>
                  <a:lnTo>
                    <a:pt x="625" y="1636"/>
                  </a:lnTo>
                  <a:lnTo>
                    <a:pt x="628" y="1624"/>
                  </a:lnTo>
                  <a:lnTo>
                    <a:pt x="633" y="1613"/>
                  </a:lnTo>
                  <a:lnTo>
                    <a:pt x="639" y="1604"/>
                  </a:lnTo>
                  <a:lnTo>
                    <a:pt x="639" y="1613"/>
                  </a:lnTo>
                  <a:lnTo>
                    <a:pt x="641" y="1622"/>
                  </a:lnTo>
                  <a:lnTo>
                    <a:pt x="643" y="1631"/>
                  </a:lnTo>
                  <a:lnTo>
                    <a:pt x="646" y="1639"/>
                  </a:lnTo>
                  <a:lnTo>
                    <a:pt x="651" y="1649"/>
                  </a:lnTo>
                  <a:lnTo>
                    <a:pt x="659" y="1657"/>
                  </a:lnTo>
                  <a:lnTo>
                    <a:pt x="667" y="1664"/>
                  </a:lnTo>
                  <a:lnTo>
                    <a:pt x="677" y="1670"/>
                  </a:lnTo>
                  <a:lnTo>
                    <a:pt x="686" y="1675"/>
                  </a:lnTo>
                  <a:lnTo>
                    <a:pt x="698" y="1677"/>
                  </a:lnTo>
                  <a:lnTo>
                    <a:pt x="709" y="1680"/>
                  </a:lnTo>
                  <a:lnTo>
                    <a:pt x="734" y="1680"/>
                  </a:lnTo>
                  <a:lnTo>
                    <a:pt x="759" y="1675"/>
                  </a:lnTo>
                  <a:lnTo>
                    <a:pt x="787" y="1667"/>
                  </a:lnTo>
                  <a:lnTo>
                    <a:pt x="816" y="1654"/>
                  </a:lnTo>
                  <a:lnTo>
                    <a:pt x="850" y="1636"/>
                  </a:lnTo>
                  <a:lnTo>
                    <a:pt x="867" y="1621"/>
                  </a:lnTo>
                  <a:lnTo>
                    <a:pt x="883" y="1604"/>
                  </a:lnTo>
                  <a:lnTo>
                    <a:pt x="894" y="1588"/>
                  </a:lnTo>
                  <a:lnTo>
                    <a:pt x="907" y="1571"/>
                  </a:lnTo>
                  <a:lnTo>
                    <a:pt x="919" y="1548"/>
                  </a:lnTo>
                  <a:lnTo>
                    <a:pt x="927" y="1532"/>
                  </a:lnTo>
                  <a:lnTo>
                    <a:pt x="931" y="1514"/>
                  </a:lnTo>
                  <a:lnTo>
                    <a:pt x="935" y="1490"/>
                  </a:lnTo>
                  <a:lnTo>
                    <a:pt x="935" y="1467"/>
                  </a:lnTo>
                  <a:lnTo>
                    <a:pt x="933" y="1454"/>
                  </a:lnTo>
                  <a:lnTo>
                    <a:pt x="930" y="1443"/>
                  </a:lnTo>
                  <a:lnTo>
                    <a:pt x="927" y="1433"/>
                  </a:lnTo>
                  <a:lnTo>
                    <a:pt x="922" y="1421"/>
                  </a:lnTo>
                  <a:lnTo>
                    <a:pt x="915" y="1411"/>
                  </a:lnTo>
                  <a:lnTo>
                    <a:pt x="907" y="1401"/>
                  </a:lnTo>
                  <a:lnTo>
                    <a:pt x="899" y="1391"/>
                  </a:lnTo>
                  <a:lnTo>
                    <a:pt x="878" y="1375"/>
                  </a:lnTo>
                  <a:lnTo>
                    <a:pt x="855" y="1362"/>
                  </a:lnTo>
                  <a:lnTo>
                    <a:pt x="828" y="1352"/>
                  </a:lnTo>
                  <a:lnTo>
                    <a:pt x="797" y="1344"/>
                  </a:lnTo>
                  <a:lnTo>
                    <a:pt x="759" y="1339"/>
                  </a:lnTo>
                  <a:lnTo>
                    <a:pt x="724" y="1345"/>
                  </a:lnTo>
                  <a:lnTo>
                    <a:pt x="691" y="1353"/>
                  </a:lnTo>
                  <a:lnTo>
                    <a:pt x="657" y="1365"/>
                  </a:lnTo>
                  <a:lnTo>
                    <a:pt x="633" y="1377"/>
                  </a:lnTo>
                  <a:lnTo>
                    <a:pt x="610" y="1388"/>
                  </a:lnTo>
                  <a:close/>
                  <a:moveTo>
                    <a:pt x="446" y="1540"/>
                  </a:moveTo>
                  <a:lnTo>
                    <a:pt x="450" y="1530"/>
                  </a:lnTo>
                  <a:lnTo>
                    <a:pt x="427" y="1535"/>
                  </a:lnTo>
                  <a:lnTo>
                    <a:pt x="443" y="1528"/>
                  </a:lnTo>
                  <a:lnTo>
                    <a:pt x="461" y="1520"/>
                  </a:lnTo>
                  <a:lnTo>
                    <a:pt x="446" y="1540"/>
                  </a:lnTo>
                  <a:close/>
                  <a:moveTo>
                    <a:pt x="326" y="1746"/>
                  </a:moveTo>
                  <a:lnTo>
                    <a:pt x="329" y="1723"/>
                  </a:lnTo>
                  <a:lnTo>
                    <a:pt x="329" y="1702"/>
                  </a:lnTo>
                  <a:lnTo>
                    <a:pt x="326" y="1687"/>
                  </a:lnTo>
                  <a:lnTo>
                    <a:pt x="321" y="1674"/>
                  </a:lnTo>
                  <a:lnTo>
                    <a:pt x="313" y="1660"/>
                  </a:lnTo>
                  <a:lnTo>
                    <a:pt x="308" y="1652"/>
                  </a:lnTo>
                  <a:lnTo>
                    <a:pt x="302" y="1646"/>
                  </a:lnTo>
                  <a:lnTo>
                    <a:pt x="294" y="1641"/>
                  </a:lnTo>
                  <a:lnTo>
                    <a:pt x="287" y="1636"/>
                  </a:lnTo>
                  <a:lnTo>
                    <a:pt x="274" y="1631"/>
                  </a:lnTo>
                  <a:lnTo>
                    <a:pt x="263" y="1626"/>
                  </a:lnTo>
                  <a:lnTo>
                    <a:pt x="252" y="1624"/>
                  </a:lnTo>
                  <a:lnTo>
                    <a:pt x="239" y="1622"/>
                  </a:lnTo>
                  <a:lnTo>
                    <a:pt x="226" y="1624"/>
                  </a:lnTo>
                  <a:lnTo>
                    <a:pt x="235" y="1618"/>
                  </a:lnTo>
                  <a:lnTo>
                    <a:pt x="243" y="1609"/>
                  </a:lnTo>
                  <a:lnTo>
                    <a:pt x="271" y="1619"/>
                  </a:lnTo>
                  <a:lnTo>
                    <a:pt x="287" y="1627"/>
                  </a:lnTo>
                  <a:lnTo>
                    <a:pt x="303" y="1639"/>
                  </a:lnTo>
                  <a:lnTo>
                    <a:pt x="323" y="1664"/>
                  </a:lnTo>
                  <a:lnTo>
                    <a:pt x="339" y="1700"/>
                  </a:lnTo>
                  <a:lnTo>
                    <a:pt x="342" y="1728"/>
                  </a:lnTo>
                  <a:lnTo>
                    <a:pt x="334" y="1736"/>
                  </a:lnTo>
                  <a:lnTo>
                    <a:pt x="326" y="1746"/>
                  </a:lnTo>
                  <a:close/>
                  <a:moveTo>
                    <a:pt x="1404" y="1530"/>
                  </a:moveTo>
                  <a:lnTo>
                    <a:pt x="1428" y="1510"/>
                  </a:lnTo>
                  <a:lnTo>
                    <a:pt x="1433" y="1500"/>
                  </a:lnTo>
                  <a:lnTo>
                    <a:pt x="1444" y="1487"/>
                  </a:lnTo>
                  <a:lnTo>
                    <a:pt x="1456" y="1474"/>
                  </a:lnTo>
                  <a:lnTo>
                    <a:pt x="1465" y="1462"/>
                  </a:lnTo>
                  <a:lnTo>
                    <a:pt x="1477" y="1449"/>
                  </a:lnTo>
                  <a:lnTo>
                    <a:pt x="1485" y="1443"/>
                  </a:lnTo>
                  <a:lnTo>
                    <a:pt x="1491" y="1434"/>
                  </a:lnTo>
                  <a:lnTo>
                    <a:pt x="1491" y="1433"/>
                  </a:lnTo>
                  <a:lnTo>
                    <a:pt x="1512" y="1423"/>
                  </a:lnTo>
                  <a:lnTo>
                    <a:pt x="1534" y="1411"/>
                  </a:lnTo>
                  <a:lnTo>
                    <a:pt x="1551" y="1401"/>
                  </a:lnTo>
                  <a:lnTo>
                    <a:pt x="1569" y="1386"/>
                  </a:lnTo>
                  <a:lnTo>
                    <a:pt x="1587" y="1372"/>
                  </a:lnTo>
                  <a:lnTo>
                    <a:pt x="1603" y="1355"/>
                  </a:lnTo>
                  <a:lnTo>
                    <a:pt x="1620" y="1337"/>
                  </a:lnTo>
                  <a:lnTo>
                    <a:pt x="1624" y="1329"/>
                  </a:lnTo>
                  <a:lnTo>
                    <a:pt x="1631" y="1322"/>
                  </a:lnTo>
                  <a:lnTo>
                    <a:pt x="1644" y="1315"/>
                  </a:lnTo>
                  <a:lnTo>
                    <a:pt x="1655" y="1309"/>
                  </a:lnTo>
                  <a:lnTo>
                    <a:pt x="1668" y="1301"/>
                  </a:lnTo>
                  <a:lnTo>
                    <a:pt x="1680" y="1294"/>
                  </a:lnTo>
                  <a:lnTo>
                    <a:pt x="1696" y="1282"/>
                  </a:lnTo>
                  <a:lnTo>
                    <a:pt x="1714" y="1268"/>
                  </a:lnTo>
                  <a:lnTo>
                    <a:pt x="1730" y="1251"/>
                  </a:lnTo>
                  <a:lnTo>
                    <a:pt x="1746" y="1233"/>
                  </a:lnTo>
                  <a:lnTo>
                    <a:pt x="1759" y="1215"/>
                  </a:lnTo>
                  <a:lnTo>
                    <a:pt x="1766" y="1207"/>
                  </a:lnTo>
                  <a:lnTo>
                    <a:pt x="1770" y="1198"/>
                  </a:lnTo>
                  <a:lnTo>
                    <a:pt x="1793" y="1183"/>
                  </a:lnTo>
                  <a:lnTo>
                    <a:pt x="1816" y="1169"/>
                  </a:lnTo>
                  <a:lnTo>
                    <a:pt x="1832" y="1155"/>
                  </a:lnTo>
                  <a:lnTo>
                    <a:pt x="1852" y="1136"/>
                  </a:lnTo>
                  <a:lnTo>
                    <a:pt x="1868" y="1116"/>
                  </a:lnTo>
                  <a:lnTo>
                    <a:pt x="1884" y="1093"/>
                  </a:lnTo>
                  <a:lnTo>
                    <a:pt x="1899" y="1068"/>
                  </a:lnTo>
                  <a:lnTo>
                    <a:pt x="1920" y="1053"/>
                  </a:lnTo>
                  <a:lnTo>
                    <a:pt x="1939" y="1038"/>
                  </a:lnTo>
                  <a:lnTo>
                    <a:pt x="1954" y="1027"/>
                  </a:lnTo>
                  <a:lnTo>
                    <a:pt x="1967" y="1013"/>
                  </a:lnTo>
                  <a:lnTo>
                    <a:pt x="1980" y="999"/>
                  </a:lnTo>
                  <a:lnTo>
                    <a:pt x="1993" y="985"/>
                  </a:lnTo>
                  <a:lnTo>
                    <a:pt x="2003" y="972"/>
                  </a:lnTo>
                  <a:lnTo>
                    <a:pt x="2011" y="959"/>
                  </a:lnTo>
                  <a:lnTo>
                    <a:pt x="2020" y="946"/>
                  </a:lnTo>
                  <a:lnTo>
                    <a:pt x="2028" y="933"/>
                  </a:lnTo>
                  <a:lnTo>
                    <a:pt x="2028" y="933"/>
                  </a:lnTo>
                  <a:lnTo>
                    <a:pt x="2032" y="924"/>
                  </a:lnTo>
                  <a:lnTo>
                    <a:pt x="2037" y="916"/>
                  </a:lnTo>
                  <a:lnTo>
                    <a:pt x="2061" y="896"/>
                  </a:lnTo>
                  <a:lnTo>
                    <a:pt x="2080" y="875"/>
                  </a:lnTo>
                  <a:lnTo>
                    <a:pt x="2100" y="853"/>
                  </a:lnTo>
                  <a:lnTo>
                    <a:pt x="2108" y="839"/>
                  </a:lnTo>
                  <a:lnTo>
                    <a:pt x="2116" y="825"/>
                  </a:lnTo>
                  <a:lnTo>
                    <a:pt x="2124" y="812"/>
                  </a:lnTo>
                  <a:lnTo>
                    <a:pt x="2132" y="797"/>
                  </a:lnTo>
                  <a:lnTo>
                    <a:pt x="2140" y="779"/>
                  </a:lnTo>
                  <a:lnTo>
                    <a:pt x="2149" y="759"/>
                  </a:lnTo>
                  <a:lnTo>
                    <a:pt x="2155" y="741"/>
                  </a:lnTo>
                  <a:lnTo>
                    <a:pt x="2160" y="721"/>
                  </a:lnTo>
                  <a:lnTo>
                    <a:pt x="2163" y="736"/>
                  </a:lnTo>
                  <a:lnTo>
                    <a:pt x="2168" y="753"/>
                  </a:lnTo>
                  <a:lnTo>
                    <a:pt x="2157" y="779"/>
                  </a:lnTo>
                  <a:lnTo>
                    <a:pt x="2152" y="799"/>
                  </a:lnTo>
                  <a:lnTo>
                    <a:pt x="2150" y="819"/>
                  </a:lnTo>
                  <a:lnTo>
                    <a:pt x="2150" y="832"/>
                  </a:lnTo>
                  <a:lnTo>
                    <a:pt x="2150" y="843"/>
                  </a:lnTo>
                  <a:lnTo>
                    <a:pt x="2155" y="868"/>
                  </a:lnTo>
                  <a:lnTo>
                    <a:pt x="2162" y="891"/>
                  </a:lnTo>
                  <a:lnTo>
                    <a:pt x="2157" y="906"/>
                  </a:lnTo>
                  <a:lnTo>
                    <a:pt x="2150" y="921"/>
                  </a:lnTo>
                  <a:lnTo>
                    <a:pt x="2145" y="946"/>
                  </a:lnTo>
                  <a:lnTo>
                    <a:pt x="2142" y="969"/>
                  </a:lnTo>
                  <a:lnTo>
                    <a:pt x="2142" y="992"/>
                  </a:lnTo>
                  <a:lnTo>
                    <a:pt x="2145" y="1017"/>
                  </a:lnTo>
                  <a:lnTo>
                    <a:pt x="2149" y="1040"/>
                  </a:lnTo>
                  <a:lnTo>
                    <a:pt x="2150" y="1040"/>
                  </a:lnTo>
                  <a:lnTo>
                    <a:pt x="2153" y="1045"/>
                  </a:lnTo>
                  <a:lnTo>
                    <a:pt x="2147" y="1058"/>
                  </a:lnTo>
                  <a:lnTo>
                    <a:pt x="2144" y="1071"/>
                  </a:lnTo>
                  <a:lnTo>
                    <a:pt x="2140" y="1088"/>
                  </a:lnTo>
                  <a:lnTo>
                    <a:pt x="2139" y="1104"/>
                  </a:lnTo>
                  <a:lnTo>
                    <a:pt x="2139" y="1121"/>
                  </a:lnTo>
                  <a:lnTo>
                    <a:pt x="2140" y="1136"/>
                  </a:lnTo>
                  <a:lnTo>
                    <a:pt x="2144" y="1150"/>
                  </a:lnTo>
                  <a:lnTo>
                    <a:pt x="2147" y="1164"/>
                  </a:lnTo>
                  <a:lnTo>
                    <a:pt x="2150" y="1177"/>
                  </a:lnTo>
                  <a:lnTo>
                    <a:pt x="2140" y="1203"/>
                  </a:lnTo>
                  <a:lnTo>
                    <a:pt x="2136" y="1223"/>
                  </a:lnTo>
                  <a:lnTo>
                    <a:pt x="2132" y="1245"/>
                  </a:lnTo>
                  <a:lnTo>
                    <a:pt x="2132" y="1256"/>
                  </a:lnTo>
                  <a:lnTo>
                    <a:pt x="2134" y="1268"/>
                  </a:lnTo>
                  <a:lnTo>
                    <a:pt x="2136" y="1281"/>
                  </a:lnTo>
                  <a:lnTo>
                    <a:pt x="2139" y="1292"/>
                  </a:lnTo>
                  <a:lnTo>
                    <a:pt x="2142" y="1306"/>
                  </a:lnTo>
                  <a:lnTo>
                    <a:pt x="2145" y="1317"/>
                  </a:lnTo>
                  <a:lnTo>
                    <a:pt x="2134" y="1344"/>
                  </a:lnTo>
                  <a:lnTo>
                    <a:pt x="2129" y="1363"/>
                  </a:lnTo>
                  <a:lnTo>
                    <a:pt x="2127" y="1383"/>
                  </a:lnTo>
                  <a:lnTo>
                    <a:pt x="2127" y="1396"/>
                  </a:lnTo>
                  <a:lnTo>
                    <a:pt x="2127" y="1408"/>
                  </a:lnTo>
                  <a:lnTo>
                    <a:pt x="2132" y="1433"/>
                  </a:lnTo>
                  <a:lnTo>
                    <a:pt x="2139" y="1456"/>
                  </a:lnTo>
                  <a:lnTo>
                    <a:pt x="2132" y="1471"/>
                  </a:lnTo>
                  <a:lnTo>
                    <a:pt x="2127" y="1487"/>
                  </a:lnTo>
                  <a:lnTo>
                    <a:pt x="2123" y="1510"/>
                  </a:lnTo>
                  <a:lnTo>
                    <a:pt x="2119" y="1533"/>
                  </a:lnTo>
                  <a:lnTo>
                    <a:pt x="2119" y="1556"/>
                  </a:lnTo>
                  <a:lnTo>
                    <a:pt x="2123" y="1580"/>
                  </a:lnTo>
                  <a:lnTo>
                    <a:pt x="2126" y="1604"/>
                  </a:lnTo>
                  <a:lnTo>
                    <a:pt x="2127" y="1604"/>
                  </a:lnTo>
                  <a:lnTo>
                    <a:pt x="2131" y="1609"/>
                  </a:lnTo>
                  <a:lnTo>
                    <a:pt x="2124" y="1622"/>
                  </a:lnTo>
                  <a:lnTo>
                    <a:pt x="2119" y="1636"/>
                  </a:lnTo>
                  <a:lnTo>
                    <a:pt x="2118" y="1652"/>
                  </a:lnTo>
                  <a:lnTo>
                    <a:pt x="2119" y="1715"/>
                  </a:lnTo>
                  <a:lnTo>
                    <a:pt x="2124" y="1728"/>
                  </a:lnTo>
                  <a:lnTo>
                    <a:pt x="2127" y="1741"/>
                  </a:lnTo>
                  <a:lnTo>
                    <a:pt x="2123" y="1753"/>
                  </a:lnTo>
                  <a:lnTo>
                    <a:pt x="2119" y="1763"/>
                  </a:lnTo>
                  <a:lnTo>
                    <a:pt x="2114" y="1776"/>
                  </a:lnTo>
                  <a:lnTo>
                    <a:pt x="2111" y="1791"/>
                  </a:lnTo>
                  <a:lnTo>
                    <a:pt x="2089" y="1791"/>
                  </a:lnTo>
                  <a:lnTo>
                    <a:pt x="2066" y="1791"/>
                  </a:lnTo>
                  <a:lnTo>
                    <a:pt x="2045" y="1792"/>
                  </a:lnTo>
                  <a:lnTo>
                    <a:pt x="2022" y="1796"/>
                  </a:lnTo>
                  <a:lnTo>
                    <a:pt x="1975" y="1788"/>
                  </a:lnTo>
                  <a:lnTo>
                    <a:pt x="1946" y="1783"/>
                  </a:lnTo>
                  <a:lnTo>
                    <a:pt x="1917" y="1781"/>
                  </a:lnTo>
                  <a:lnTo>
                    <a:pt x="1886" y="1779"/>
                  </a:lnTo>
                  <a:lnTo>
                    <a:pt x="1856" y="1781"/>
                  </a:lnTo>
                  <a:lnTo>
                    <a:pt x="1842" y="1781"/>
                  </a:lnTo>
                  <a:lnTo>
                    <a:pt x="1829" y="1778"/>
                  </a:lnTo>
                  <a:lnTo>
                    <a:pt x="1814" y="1773"/>
                  </a:lnTo>
                  <a:lnTo>
                    <a:pt x="1801" y="1769"/>
                  </a:lnTo>
                  <a:lnTo>
                    <a:pt x="1787" y="1764"/>
                  </a:lnTo>
                  <a:lnTo>
                    <a:pt x="1759" y="1758"/>
                  </a:lnTo>
                  <a:lnTo>
                    <a:pt x="1730" y="1753"/>
                  </a:lnTo>
                  <a:lnTo>
                    <a:pt x="1701" y="1748"/>
                  </a:lnTo>
                  <a:lnTo>
                    <a:pt x="1671" y="1746"/>
                  </a:lnTo>
                  <a:lnTo>
                    <a:pt x="1655" y="1741"/>
                  </a:lnTo>
                  <a:lnTo>
                    <a:pt x="1639" y="1735"/>
                  </a:lnTo>
                  <a:lnTo>
                    <a:pt x="1623" y="1728"/>
                  </a:lnTo>
                  <a:lnTo>
                    <a:pt x="1607" y="1723"/>
                  </a:lnTo>
                  <a:lnTo>
                    <a:pt x="1577" y="1712"/>
                  </a:lnTo>
                  <a:lnTo>
                    <a:pt x="1548" y="1703"/>
                  </a:lnTo>
                  <a:lnTo>
                    <a:pt x="1517" y="1695"/>
                  </a:lnTo>
                  <a:lnTo>
                    <a:pt x="1488" y="1690"/>
                  </a:lnTo>
                  <a:lnTo>
                    <a:pt x="1465" y="1679"/>
                  </a:lnTo>
                  <a:lnTo>
                    <a:pt x="1444" y="1665"/>
                  </a:lnTo>
                  <a:lnTo>
                    <a:pt x="1423" y="1654"/>
                  </a:lnTo>
                  <a:lnTo>
                    <a:pt x="1400" y="1642"/>
                  </a:lnTo>
                  <a:lnTo>
                    <a:pt x="1402" y="1622"/>
                  </a:lnTo>
                  <a:lnTo>
                    <a:pt x="1404" y="1601"/>
                  </a:lnTo>
                  <a:lnTo>
                    <a:pt x="1405" y="1583"/>
                  </a:lnTo>
                  <a:lnTo>
                    <a:pt x="1405" y="1565"/>
                  </a:lnTo>
                  <a:lnTo>
                    <a:pt x="1405" y="1548"/>
                  </a:lnTo>
                  <a:lnTo>
                    <a:pt x="1404" y="1530"/>
                  </a:lnTo>
                  <a:close/>
                  <a:moveTo>
                    <a:pt x="1241" y="1596"/>
                  </a:moveTo>
                  <a:lnTo>
                    <a:pt x="1233" y="1596"/>
                  </a:lnTo>
                  <a:lnTo>
                    <a:pt x="1225" y="1598"/>
                  </a:lnTo>
                  <a:lnTo>
                    <a:pt x="1220" y="1589"/>
                  </a:lnTo>
                  <a:lnTo>
                    <a:pt x="1215" y="1581"/>
                  </a:lnTo>
                  <a:lnTo>
                    <a:pt x="1224" y="1588"/>
                  </a:lnTo>
                  <a:lnTo>
                    <a:pt x="1230" y="1593"/>
                  </a:lnTo>
                  <a:lnTo>
                    <a:pt x="1241" y="1596"/>
                  </a:lnTo>
                  <a:close/>
                  <a:moveTo>
                    <a:pt x="3307" y="987"/>
                  </a:moveTo>
                  <a:lnTo>
                    <a:pt x="3276" y="1017"/>
                  </a:lnTo>
                  <a:lnTo>
                    <a:pt x="3247" y="1048"/>
                  </a:lnTo>
                  <a:lnTo>
                    <a:pt x="3233" y="1063"/>
                  </a:lnTo>
                  <a:lnTo>
                    <a:pt x="3220" y="1079"/>
                  </a:lnTo>
                  <a:lnTo>
                    <a:pt x="3207" y="1098"/>
                  </a:lnTo>
                  <a:lnTo>
                    <a:pt x="3194" y="1114"/>
                  </a:lnTo>
                  <a:lnTo>
                    <a:pt x="3187" y="1127"/>
                  </a:lnTo>
                  <a:lnTo>
                    <a:pt x="3181" y="1141"/>
                  </a:lnTo>
                  <a:lnTo>
                    <a:pt x="3177" y="1154"/>
                  </a:lnTo>
                  <a:lnTo>
                    <a:pt x="3174" y="1167"/>
                  </a:lnTo>
                  <a:lnTo>
                    <a:pt x="3147" y="1139"/>
                  </a:lnTo>
                  <a:lnTo>
                    <a:pt x="3117" y="1114"/>
                  </a:lnTo>
                  <a:lnTo>
                    <a:pt x="3101" y="1101"/>
                  </a:lnTo>
                  <a:lnTo>
                    <a:pt x="3085" y="1089"/>
                  </a:lnTo>
                  <a:lnTo>
                    <a:pt x="3069" y="1079"/>
                  </a:lnTo>
                  <a:lnTo>
                    <a:pt x="3052" y="1070"/>
                  </a:lnTo>
                  <a:lnTo>
                    <a:pt x="3018" y="1032"/>
                  </a:lnTo>
                  <a:lnTo>
                    <a:pt x="2996" y="1009"/>
                  </a:lnTo>
                  <a:lnTo>
                    <a:pt x="2971" y="985"/>
                  </a:lnTo>
                  <a:lnTo>
                    <a:pt x="2945" y="966"/>
                  </a:lnTo>
                  <a:lnTo>
                    <a:pt x="2918" y="946"/>
                  </a:lnTo>
                  <a:lnTo>
                    <a:pt x="2889" y="908"/>
                  </a:lnTo>
                  <a:lnTo>
                    <a:pt x="2867" y="883"/>
                  </a:lnTo>
                  <a:lnTo>
                    <a:pt x="2846" y="860"/>
                  </a:lnTo>
                  <a:lnTo>
                    <a:pt x="2824" y="839"/>
                  </a:lnTo>
                  <a:lnTo>
                    <a:pt x="2799" y="819"/>
                  </a:lnTo>
                  <a:lnTo>
                    <a:pt x="2765" y="771"/>
                  </a:lnTo>
                  <a:lnTo>
                    <a:pt x="2744" y="743"/>
                  </a:lnTo>
                  <a:lnTo>
                    <a:pt x="2723" y="716"/>
                  </a:lnTo>
                  <a:lnTo>
                    <a:pt x="2699" y="692"/>
                  </a:lnTo>
                  <a:lnTo>
                    <a:pt x="2673" y="669"/>
                  </a:lnTo>
                  <a:lnTo>
                    <a:pt x="2642" y="612"/>
                  </a:lnTo>
                  <a:lnTo>
                    <a:pt x="2624" y="584"/>
                  </a:lnTo>
                  <a:lnTo>
                    <a:pt x="2606" y="558"/>
                  </a:lnTo>
                  <a:lnTo>
                    <a:pt x="2585" y="532"/>
                  </a:lnTo>
                  <a:lnTo>
                    <a:pt x="2562" y="507"/>
                  </a:lnTo>
                  <a:lnTo>
                    <a:pt x="2541" y="487"/>
                  </a:lnTo>
                  <a:lnTo>
                    <a:pt x="2517" y="469"/>
                  </a:lnTo>
                  <a:lnTo>
                    <a:pt x="2502" y="462"/>
                  </a:lnTo>
                  <a:lnTo>
                    <a:pt x="2484" y="456"/>
                  </a:lnTo>
                  <a:lnTo>
                    <a:pt x="2475" y="452"/>
                  </a:lnTo>
                  <a:lnTo>
                    <a:pt x="2465" y="451"/>
                  </a:lnTo>
                  <a:lnTo>
                    <a:pt x="2455" y="451"/>
                  </a:lnTo>
                  <a:lnTo>
                    <a:pt x="2444" y="452"/>
                  </a:lnTo>
                  <a:lnTo>
                    <a:pt x="2439" y="451"/>
                  </a:lnTo>
                  <a:lnTo>
                    <a:pt x="2436" y="449"/>
                  </a:lnTo>
                  <a:lnTo>
                    <a:pt x="2431" y="444"/>
                  </a:lnTo>
                  <a:lnTo>
                    <a:pt x="2428" y="439"/>
                  </a:lnTo>
                  <a:lnTo>
                    <a:pt x="2426" y="433"/>
                  </a:lnTo>
                  <a:lnTo>
                    <a:pt x="2423" y="426"/>
                  </a:lnTo>
                  <a:lnTo>
                    <a:pt x="2421" y="419"/>
                  </a:lnTo>
                  <a:lnTo>
                    <a:pt x="2421" y="411"/>
                  </a:lnTo>
                  <a:lnTo>
                    <a:pt x="2423" y="404"/>
                  </a:lnTo>
                  <a:lnTo>
                    <a:pt x="2424" y="398"/>
                  </a:lnTo>
                  <a:lnTo>
                    <a:pt x="2426" y="391"/>
                  </a:lnTo>
                  <a:lnTo>
                    <a:pt x="2431" y="386"/>
                  </a:lnTo>
                  <a:lnTo>
                    <a:pt x="2437" y="381"/>
                  </a:lnTo>
                  <a:lnTo>
                    <a:pt x="2444" y="380"/>
                  </a:lnTo>
                  <a:lnTo>
                    <a:pt x="2454" y="378"/>
                  </a:lnTo>
                  <a:lnTo>
                    <a:pt x="2465" y="380"/>
                  </a:lnTo>
                  <a:lnTo>
                    <a:pt x="2510" y="390"/>
                  </a:lnTo>
                  <a:lnTo>
                    <a:pt x="2557" y="401"/>
                  </a:lnTo>
                  <a:lnTo>
                    <a:pt x="2605" y="413"/>
                  </a:lnTo>
                  <a:lnTo>
                    <a:pt x="2650" y="426"/>
                  </a:lnTo>
                  <a:lnTo>
                    <a:pt x="2697" y="439"/>
                  </a:lnTo>
                  <a:lnTo>
                    <a:pt x="2742" y="452"/>
                  </a:lnTo>
                  <a:lnTo>
                    <a:pt x="2788" y="467"/>
                  </a:lnTo>
                  <a:lnTo>
                    <a:pt x="2833" y="482"/>
                  </a:lnTo>
                  <a:lnTo>
                    <a:pt x="2814" y="479"/>
                  </a:lnTo>
                  <a:lnTo>
                    <a:pt x="2796" y="479"/>
                  </a:lnTo>
                  <a:lnTo>
                    <a:pt x="2780" y="479"/>
                  </a:lnTo>
                  <a:lnTo>
                    <a:pt x="2768" y="482"/>
                  </a:lnTo>
                  <a:lnTo>
                    <a:pt x="2757" y="485"/>
                  </a:lnTo>
                  <a:lnTo>
                    <a:pt x="2747" y="492"/>
                  </a:lnTo>
                  <a:lnTo>
                    <a:pt x="2738" y="500"/>
                  </a:lnTo>
                  <a:lnTo>
                    <a:pt x="2730" y="508"/>
                  </a:lnTo>
                  <a:lnTo>
                    <a:pt x="2721" y="520"/>
                  </a:lnTo>
                  <a:lnTo>
                    <a:pt x="2717" y="532"/>
                  </a:lnTo>
                  <a:lnTo>
                    <a:pt x="2713" y="546"/>
                  </a:lnTo>
                  <a:lnTo>
                    <a:pt x="2710" y="560"/>
                  </a:lnTo>
                  <a:lnTo>
                    <a:pt x="2710" y="576"/>
                  </a:lnTo>
                  <a:lnTo>
                    <a:pt x="2710" y="594"/>
                  </a:lnTo>
                  <a:lnTo>
                    <a:pt x="2717" y="612"/>
                  </a:lnTo>
                  <a:lnTo>
                    <a:pt x="2723" y="629"/>
                  </a:lnTo>
                  <a:lnTo>
                    <a:pt x="2730" y="645"/>
                  </a:lnTo>
                  <a:lnTo>
                    <a:pt x="2749" y="677"/>
                  </a:lnTo>
                  <a:lnTo>
                    <a:pt x="2773" y="708"/>
                  </a:lnTo>
                  <a:lnTo>
                    <a:pt x="2796" y="733"/>
                  </a:lnTo>
                  <a:lnTo>
                    <a:pt x="2819" y="756"/>
                  </a:lnTo>
                  <a:lnTo>
                    <a:pt x="2832" y="769"/>
                  </a:lnTo>
                  <a:lnTo>
                    <a:pt x="2845" y="781"/>
                  </a:lnTo>
                  <a:lnTo>
                    <a:pt x="2858" y="792"/>
                  </a:lnTo>
                  <a:lnTo>
                    <a:pt x="2871" y="804"/>
                  </a:lnTo>
                  <a:lnTo>
                    <a:pt x="2885" y="815"/>
                  </a:lnTo>
                  <a:lnTo>
                    <a:pt x="2900" y="827"/>
                  </a:lnTo>
                  <a:lnTo>
                    <a:pt x="2916" y="839"/>
                  </a:lnTo>
                  <a:lnTo>
                    <a:pt x="2931" y="848"/>
                  </a:lnTo>
                  <a:lnTo>
                    <a:pt x="2945" y="860"/>
                  </a:lnTo>
                  <a:lnTo>
                    <a:pt x="2962" y="870"/>
                  </a:lnTo>
                  <a:lnTo>
                    <a:pt x="2976" y="880"/>
                  </a:lnTo>
                  <a:lnTo>
                    <a:pt x="2994" y="890"/>
                  </a:lnTo>
                  <a:lnTo>
                    <a:pt x="3009" y="900"/>
                  </a:lnTo>
                  <a:lnTo>
                    <a:pt x="3025" y="909"/>
                  </a:lnTo>
                  <a:lnTo>
                    <a:pt x="3041" y="919"/>
                  </a:lnTo>
                  <a:lnTo>
                    <a:pt x="3057" y="928"/>
                  </a:lnTo>
                  <a:lnTo>
                    <a:pt x="3124" y="959"/>
                  </a:lnTo>
                  <a:lnTo>
                    <a:pt x="3168" y="977"/>
                  </a:lnTo>
                  <a:lnTo>
                    <a:pt x="3182" y="982"/>
                  </a:lnTo>
                  <a:lnTo>
                    <a:pt x="3198" y="987"/>
                  </a:lnTo>
                  <a:lnTo>
                    <a:pt x="3215" y="990"/>
                  </a:lnTo>
                  <a:lnTo>
                    <a:pt x="3231" y="995"/>
                  </a:lnTo>
                  <a:lnTo>
                    <a:pt x="3250" y="1000"/>
                  </a:lnTo>
                  <a:lnTo>
                    <a:pt x="3280" y="1004"/>
                  </a:lnTo>
                  <a:lnTo>
                    <a:pt x="3294" y="997"/>
                  </a:lnTo>
                  <a:lnTo>
                    <a:pt x="3307" y="987"/>
                  </a:lnTo>
                  <a:close/>
                  <a:moveTo>
                    <a:pt x="3471" y="1182"/>
                  </a:moveTo>
                  <a:lnTo>
                    <a:pt x="3484" y="1185"/>
                  </a:lnTo>
                  <a:lnTo>
                    <a:pt x="3499" y="1190"/>
                  </a:lnTo>
                  <a:lnTo>
                    <a:pt x="3513" y="1192"/>
                  </a:lnTo>
                  <a:lnTo>
                    <a:pt x="3530" y="1195"/>
                  </a:lnTo>
                  <a:lnTo>
                    <a:pt x="3541" y="1193"/>
                  </a:lnTo>
                  <a:lnTo>
                    <a:pt x="3552" y="1192"/>
                  </a:lnTo>
                  <a:lnTo>
                    <a:pt x="3564" y="1188"/>
                  </a:lnTo>
                  <a:lnTo>
                    <a:pt x="3575" y="1183"/>
                  </a:lnTo>
                  <a:lnTo>
                    <a:pt x="3585" y="1179"/>
                  </a:lnTo>
                  <a:lnTo>
                    <a:pt x="3583" y="1192"/>
                  </a:lnTo>
                  <a:lnTo>
                    <a:pt x="3583" y="1205"/>
                  </a:lnTo>
                  <a:lnTo>
                    <a:pt x="3586" y="1218"/>
                  </a:lnTo>
                  <a:lnTo>
                    <a:pt x="3591" y="1231"/>
                  </a:lnTo>
                  <a:lnTo>
                    <a:pt x="3601" y="1246"/>
                  </a:lnTo>
                  <a:lnTo>
                    <a:pt x="3612" y="1261"/>
                  </a:lnTo>
                  <a:lnTo>
                    <a:pt x="3629" y="1271"/>
                  </a:lnTo>
                  <a:lnTo>
                    <a:pt x="3643" y="1278"/>
                  </a:lnTo>
                  <a:lnTo>
                    <a:pt x="3656" y="1281"/>
                  </a:lnTo>
                  <a:lnTo>
                    <a:pt x="3669" y="1282"/>
                  </a:lnTo>
                  <a:lnTo>
                    <a:pt x="3682" y="1282"/>
                  </a:lnTo>
                  <a:lnTo>
                    <a:pt x="3695" y="1279"/>
                  </a:lnTo>
                  <a:lnTo>
                    <a:pt x="3711" y="1274"/>
                  </a:lnTo>
                  <a:lnTo>
                    <a:pt x="3723" y="1266"/>
                  </a:lnTo>
                  <a:lnTo>
                    <a:pt x="3732" y="1259"/>
                  </a:lnTo>
                  <a:lnTo>
                    <a:pt x="3745" y="1245"/>
                  </a:lnTo>
                  <a:lnTo>
                    <a:pt x="3753" y="1228"/>
                  </a:lnTo>
                  <a:lnTo>
                    <a:pt x="3757" y="1216"/>
                  </a:lnTo>
                  <a:lnTo>
                    <a:pt x="3760" y="1203"/>
                  </a:lnTo>
                  <a:lnTo>
                    <a:pt x="3760" y="1190"/>
                  </a:lnTo>
                  <a:lnTo>
                    <a:pt x="3760" y="1177"/>
                  </a:lnTo>
                  <a:lnTo>
                    <a:pt x="3755" y="1160"/>
                  </a:lnTo>
                  <a:lnTo>
                    <a:pt x="3750" y="1149"/>
                  </a:lnTo>
                  <a:lnTo>
                    <a:pt x="3742" y="1137"/>
                  </a:lnTo>
                  <a:lnTo>
                    <a:pt x="3731" y="1124"/>
                  </a:lnTo>
                  <a:lnTo>
                    <a:pt x="3716" y="1112"/>
                  </a:lnTo>
                  <a:lnTo>
                    <a:pt x="3700" y="1106"/>
                  </a:lnTo>
                  <a:lnTo>
                    <a:pt x="3687" y="1103"/>
                  </a:lnTo>
                  <a:lnTo>
                    <a:pt x="3672" y="1101"/>
                  </a:lnTo>
                  <a:lnTo>
                    <a:pt x="3659" y="1103"/>
                  </a:lnTo>
                  <a:lnTo>
                    <a:pt x="3646" y="1106"/>
                  </a:lnTo>
                  <a:lnTo>
                    <a:pt x="3654" y="1083"/>
                  </a:lnTo>
                  <a:lnTo>
                    <a:pt x="3656" y="1070"/>
                  </a:lnTo>
                  <a:lnTo>
                    <a:pt x="3656" y="1045"/>
                  </a:lnTo>
                  <a:lnTo>
                    <a:pt x="3654" y="1022"/>
                  </a:lnTo>
                  <a:lnTo>
                    <a:pt x="3651" y="1005"/>
                  </a:lnTo>
                  <a:lnTo>
                    <a:pt x="3648" y="992"/>
                  </a:lnTo>
                  <a:lnTo>
                    <a:pt x="3656" y="999"/>
                  </a:lnTo>
                  <a:lnTo>
                    <a:pt x="3671" y="1009"/>
                  </a:lnTo>
                  <a:lnTo>
                    <a:pt x="3689" y="1018"/>
                  </a:lnTo>
                  <a:lnTo>
                    <a:pt x="3706" y="1023"/>
                  </a:lnTo>
                  <a:lnTo>
                    <a:pt x="3724" y="1028"/>
                  </a:lnTo>
                  <a:lnTo>
                    <a:pt x="3742" y="1032"/>
                  </a:lnTo>
                  <a:lnTo>
                    <a:pt x="3762" y="1032"/>
                  </a:lnTo>
                  <a:lnTo>
                    <a:pt x="3781" y="1032"/>
                  </a:lnTo>
                  <a:lnTo>
                    <a:pt x="3799" y="1030"/>
                  </a:lnTo>
                  <a:lnTo>
                    <a:pt x="3820" y="1027"/>
                  </a:lnTo>
                  <a:lnTo>
                    <a:pt x="3838" y="1022"/>
                  </a:lnTo>
                  <a:lnTo>
                    <a:pt x="3856" y="1017"/>
                  </a:lnTo>
                  <a:lnTo>
                    <a:pt x="3874" y="1009"/>
                  </a:lnTo>
                  <a:lnTo>
                    <a:pt x="3890" y="1000"/>
                  </a:lnTo>
                  <a:lnTo>
                    <a:pt x="3906" y="992"/>
                  </a:lnTo>
                  <a:lnTo>
                    <a:pt x="3921" y="980"/>
                  </a:lnTo>
                  <a:lnTo>
                    <a:pt x="3934" y="969"/>
                  </a:lnTo>
                  <a:lnTo>
                    <a:pt x="3945" y="954"/>
                  </a:lnTo>
                  <a:lnTo>
                    <a:pt x="3955" y="939"/>
                  </a:lnTo>
                  <a:lnTo>
                    <a:pt x="3963" y="923"/>
                  </a:lnTo>
                  <a:lnTo>
                    <a:pt x="3966" y="905"/>
                  </a:lnTo>
                  <a:lnTo>
                    <a:pt x="3966" y="878"/>
                  </a:lnTo>
                  <a:lnTo>
                    <a:pt x="3966" y="870"/>
                  </a:lnTo>
                  <a:lnTo>
                    <a:pt x="3968" y="863"/>
                  </a:lnTo>
                  <a:lnTo>
                    <a:pt x="3969" y="860"/>
                  </a:lnTo>
                  <a:lnTo>
                    <a:pt x="3973" y="858"/>
                  </a:lnTo>
                  <a:lnTo>
                    <a:pt x="3976" y="855"/>
                  </a:lnTo>
                  <a:lnTo>
                    <a:pt x="3979" y="853"/>
                  </a:lnTo>
                  <a:lnTo>
                    <a:pt x="3987" y="853"/>
                  </a:lnTo>
                  <a:lnTo>
                    <a:pt x="3995" y="853"/>
                  </a:lnTo>
                  <a:lnTo>
                    <a:pt x="4003" y="855"/>
                  </a:lnTo>
                  <a:lnTo>
                    <a:pt x="4011" y="857"/>
                  </a:lnTo>
                  <a:lnTo>
                    <a:pt x="4028" y="865"/>
                  </a:lnTo>
                  <a:lnTo>
                    <a:pt x="4042" y="873"/>
                  </a:lnTo>
                  <a:lnTo>
                    <a:pt x="4055" y="885"/>
                  </a:lnTo>
                  <a:lnTo>
                    <a:pt x="4068" y="895"/>
                  </a:lnTo>
                  <a:lnTo>
                    <a:pt x="4081" y="911"/>
                  </a:lnTo>
                  <a:lnTo>
                    <a:pt x="4094" y="926"/>
                  </a:lnTo>
                  <a:lnTo>
                    <a:pt x="4110" y="951"/>
                  </a:lnTo>
                  <a:lnTo>
                    <a:pt x="4123" y="974"/>
                  </a:lnTo>
                  <a:lnTo>
                    <a:pt x="4135" y="995"/>
                  </a:lnTo>
                  <a:lnTo>
                    <a:pt x="4167" y="1071"/>
                  </a:lnTo>
                  <a:lnTo>
                    <a:pt x="4201" y="1000"/>
                  </a:lnTo>
                  <a:lnTo>
                    <a:pt x="4209" y="977"/>
                  </a:lnTo>
                  <a:lnTo>
                    <a:pt x="4214" y="952"/>
                  </a:lnTo>
                  <a:lnTo>
                    <a:pt x="4214" y="941"/>
                  </a:lnTo>
                  <a:lnTo>
                    <a:pt x="4214" y="928"/>
                  </a:lnTo>
                  <a:lnTo>
                    <a:pt x="4213" y="914"/>
                  </a:lnTo>
                  <a:lnTo>
                    <a:pt x="4211" y="903"/>
                  </a:lnTo>
                  <a:lnTo>
                    <a:pt x="4224" y="911"/>
                  </a:lnTo>
                  <a:lnTo>
                    <a:pt x="4239" y="921"/>
                  </a:lnTo>
                  <a:lnTo>
                    <a:pt x="4250" y="933"/>
                  </a:lnTo>
                  <a:lnTo>
                    <a:pt x="4263" y="944"/>
                  </a:lnTo>
                  <a:lnTo>
                    <a:pt x="4274" y="956"/>
                  </a:lnTo>
                  <a:lnTo>
                    <a:pt x="4286" y="969"/>
                  </a:lnTo>
                  <a:lnTo>
                    <a:pt x="4295" y="982"/>
                  </a:lnTo>
                  <a:lnTo>
                    <a:pt x="4305" y="995"/>
                  </a:lnTo>
                  <a:lnTo>
                    <a:pt x="4313" y="1010"/>
                  </a:lnTo>
                  <a:lnTo>
                    <a:pt x="4320" y="1023"/>
                  </a:lnTo>
                  <a:lnTo>
                    <a:pt x="4330" y="1046"/>
                  </a:lnTo>
                  <a:lnTo>
                    <a:pt x="4336" y="1070"/>
                  </a:lnTo>
                  <a:lnTo>
                    <a:pt x="4338" y="1088"/>
                  </a:lnTo>
                  <a:lnTo>
                    <a:pt x="4338" y="1106"/>
                  </a:lnTo>
                  <a:lnTo>
                    <a:pt x="4336" y="1124"/>
                  </a:lnTo>
                  <a:lnTo>
                    <a:pt x="4333" y="1159"/>
                  </a:lnTo>
                  <a:lnTo>
                    <a:pt x="4325" y="1192"/>
                  </a:lnTo>
                  <a:lnTo>
                    <a:pt x="4312" y="1225"/>
                  </a:lnTo>
                  <a:lnTo>
                    <a:pt x="4297" y="1258"/>
                  </a:lnTo>
                  <a:lnTo>
                    <a:pt x="4279" y="1286"/>
                  </a:lnTo>
                  <a:lnTo>
                    <a:pt x="4258" y="1312"/>
                  </a:lnTo>
                  <a:lnTo>
                    <a:pt x="4237" y="1332"/>
                  </a:lnTo>
                  <a:lnTo>
                    <a:pt x="4226" y="1340"/>
                  </a:lnTo>
                  <a:lnTo>
                    <a:pt x="4214" y="1349"/>
                  </a:lnTo>
                  <a:lnTo>
                    <a:pt x="4203" y="1353"/>
                  </a:lnTo>
                  <a:lnTo>
                    <a:pt x="4192" y="1358"/>
                  </a:lnTo>
                  <a:lnTo>
                    <a:pt x="4180" y="1360"/>
                  </a:lnTo>
                  <a:lnTo>
                    <a:pt x="4171" y="1362"/>
                  </a:lnTo>
                  <a:lnTo>
                    <a:pt x="4159" y="1362"/>
                  </a:lnTo>
                  <a:lnTo>
                    <a:pt x="4149" y="1358"/>
                  </a:lnTo>
                  <a:lnTo>
                    <a:pt x="4138" y="1357"/>
                  </a:lnTo>
                  <a:lnTo>
                    <a:pt x="4132" y="1352"/>
                  </a:lnTo>
                  <a:lnTo>
                    <a:pt x="4140" y="1352"/>
                  </a:lnTo>
                  <a:lnTo>
                    <a:pt x="4148" y="1349"/>
                  </a:lnTo>
                  <a:lnTo>
                    <a:pt x="4156" y="1345"/>
                  </a:lnTo>
                  <a:lnTo>
                    <a:pt x="4164" y="1340"/>
                  </a:lnTo>
                  <a:lnTo>
                    <a:pt x="4174" y="1334"/>
                  </a:lnTo>
                  <a:lnTo>
                    <a:pt x="4180" y="1324"/>
                  </a:lnTo>
                  <a:lnTo>
                    <a:pt x="4187" y="1315"/>
                  </a:lnTo>
                  <a:lnTo>
                    <a:pt x="4190" y="1304"/>
                  </a:lnTo>
                  <a:lnTo>
                    <a:pt x="4193" y="1294"/>
                  </a:lnTo>
                  <a:lnTo>
                    <a:pt x="4196" y="1282"/>
                  </a:lnTo>
                  <a:lnTo>
                    <a:pt x="4195" y="1259"/>
                  </a:lnTo>
                  <a:lnTo>
                    <a:pt x="4190" y="1233"/>
                  </a:lnTo>
                  <a:lnTo>
                    <a:pt x="4180" y="1208"/>
                  </a:lnTo>
                  <a:lnTo>
                    <a:pt x="4166" y="1180"/>
                  </a:lnTo>
                  <a:lnTo>
                    <a:pt x="4146" y="1152"/>
                  </a:lnTo>
                  <a:lnTo>
                    <a:pt x="4135" y="1136"/>
                  </a:lnTo>
                  <a:lnTo>
                    <a:pt x="4117" y="1121"/>
                  </a:lnTo>
                  <a:lnTo>
                    <a:pt x="4099" y="1106"/>
                  </a:lnTo>
                  <a:lnTo>
                    <a:pt x="4081" y="1096"/>
                  </a:lnTo>
                  <a:lnTo>
                    <a:pt x="4063" y="1088"/>
                  </a:lnTo>
                  <a:lnTo>
                    <a:pt x="4041" y="1076"/>
                  </a:lnTo>
                  <a:lnTo>
                    <a:pt x="4023" y="1073"/>
                  </a:lnTo>
                  <a:lnTo>
                    <a:pt x="4003" y="1070"/>
                  </a:lnTo>
                  <a:lnTo>
                    <a:pt x="3981" y="1070"/>
                  </a:lnTo>
                  <a:lnTo>
                    <a:pt x="3958" y="1071"/>
                  </a:lnTo>
                  <a:lnTo>
                    <a:pt x="3947" y="1075"/>
                  </a:lnTo>
                  <a:lnTo>
                    <a:pt x="3935" y="1079"/>
                  </a:lnTo>
                  <a:lnTo>
                    <a:pt x="3925" y="1084"/>
                  </a:lnTo>
                  <a:lnTo>
                    <a:pt x="3916" y="1093"/>
                  </a:lnTo>
                  <a:lnTo>
                    <a:pt x="3906" y="1101"/>
                  </a:lnTo>
                  <a:lnTo>
                    <a:pt x="3898" y="1109"/>
                  </a:lnTo>
                  <a:lnTo>
                    <a:pt x="3890" y="1119"/>
                  </a:lnTo>
                  <a:lnTo>
                    <a:pt x="3877" y="1141"/>
                  </a:lnTo>
                  <a:lnTo>
                    <a:pt x="3867" y="1167"/>
                  </a:lnTo>
                  <a:lnTo>
                    <a:pt x="3861" y="1195"/>
                  </a:lnTo>
                  <a:lnTo>
                    <a:pt x="3857" y="1228"/>
                  </a:lnTo>
                  <a:lnTo>
                    <a:pt x="3857" y="1266"/>
                  </a:lnTo>
                  <a:lnTo>
                    <a:pt x="3865" y="1299"/>
                  </a:lnTo>
                  <a:lnTo>
                    <a:pt x="3877" y="1330"/>
                  </a:lnTo>
                  <a:lnTo>
                    <a:pt x="3887" y="1352"/>
                  </a:lnTo>
                  <a:lnTo>
                    <a:pt x="3898" y="1372"/>
                  </a:lnTo>
                  <a:lnTo>
                    <a:pt x="3911" y="1391"/>
                  </a:lnTo>
                  <a:lnTo>
                    <a:pt x="3924" y="1411"/>
                  </a:lnTo>
                  <a:lnTo>
                    <a:pt x="3901" y="1400"/>
                  </a:lnTo>
                  <a:lnTo>
                    <a:pt x="3877" y="1388"/>
                  </a:lnTo>
                  <a:lnTo>
                    <a:pt x="3844" y="1377"/>
                  </a:lnTo>
                  <a:lnTo>
                    <a:pt x="3831" y="1373"/>
                  </a:lnTo>
                  <a:lnTo>
                    <a:pt x="3820" y="1370"/>
                  </a:lnTo>
                  <a:lnTo>
                    <a:pt x="3807" y="1367"/>
                  </a:lnTo>
                  <a:lnTo>
                    <a:pt x="3794" y="1363"/>
                  </a:lnTo>
                  <a:lnTo>
                    <a:pt x="3776" y="1362"/>
                  </a:lnTo>
                  <a:lnTo>
                    <a:pt x="3737" y="1367"/>
                  </a:lnTo>
                  <a:lnTo>
                    <a:pt x="3706" y="1375"/>
                  </a:lnTo>
                  <a:lnTo>
                    <a:pt x="3680" y="1385"/>
                  </a:lnTo>
                  <a:lnTo>
                    <a:pt x="3656" y="1398"/>
                  </a:lnTo>
                  <a:lnTo>
                    <a:pt x="3637" y="1415"/>
                  </a:lnTo>
                  <a:lnTo>
                    <a:pt x="3627" y="1423"/>
                  </a:lnTo>
                  <a:lnTo>
                    <a:pt x="3620" y="1433"/>
                  </a:lnTo>
                  <a:lnTo>
                    <a:pt x="3612" y="1443"/>
                  </a:lnTo>
                  <a:lnTo>
                    <a:pt x="3607" y="1454"/>
                  </a:lnTo>
                  <a:lnTo>
                    <a:pt x="3604" y="1466"/>
                  </a:lnTo>
                  <a:lnTo>
                    <a:pt x="3601" y="1477"/>
                  </a:lnTo>
                  <a:lnTo>
                    <a:pt x="3599" y="1500"/>
                  </a:lnTo>
                  <a:lnTo>
                    <a:pt x="3601" y="1525"/>
                  </a:lnTo>
                  <a:lnTo>
                    <a:pt x="3607" y="1548"/>
                  </a:lnTo>
                  <a:lnTo>
                    <a:pt x="3614" y="1565"/>
                  </a:lnTo>
                  <a:lnTo>
                    <a:pt x="3622" y="1583"/>
                  </a:lnTo>
                  <a:lnTo>
                    <a:pt x="3632" y="1599"/>
                  </a:lnTo>
                  <a:lnTo>
                    <a:pt x="3643" y="1616"/>
                  </a:lnTo>
                  <a:lnTo>
                    <a:pt x="3658" y="1632"/>
                  </a:lnTo>
                  <a:lnTo>
                    <a:pt x="3672" y="1647"/>
                  </a:lnTo>
                  <a:lnTo>
                    <a:pt x="3685" y="1659"/>
                  </a:lnTo>
                  <a:lnTo>
                    <a:pt x="3718" y="1677"/>
                  </a:lnTo>
                  <a:lnTo>
                    <a:pt x="3747" y="1690"/>
                  </a:lnTo>
                  <a:lnTo>
                    <a:pt x="3775" y="1698"/>
                  </a:lnTo>
                  <a:lnTo>
                    <a:pt x="3801" y="1702"/>
                  </a:lnTo>
                  <a:lnTo>
                    <a:pt x="3825" y="1702"/>
                  </a:lnTo>
                  <a:lnTo>
                    <a:pt x="3836" y="1700"/>
                  </a:lnTo>
                  <a:lnTo>
                    <a:pt x="3848" y="1697"/>
                  </a:lnTo>
                  <a:lnTo>
                    <a:pt x="3857" y="1693"/>
                  </a:lnTo>
                  <a:lnTo>
                    <a:pt x="3867" y="1687"/>
                  </a:lnTo>
                  <a:lnTo>
                    <a:pt x="3875" y="1680"/>
                  </a:lnTo>
                  <a:lnTo>
                    <a:pt x="3883" y="1672"/>
                  </a:lnTo>
                  <a:lnTo>
                    <a:pt x="3890" y="1662"/>
                  </a:lnTo>
                  <a:lnTo>
                    <a:pt x="3891" y="1652"/>
                  </a:lnTo>
                  <a:lnTo>
                    <a:pt x="3895" y="1644"/>
                  </a:lnTo>
                  <a:lnTo>
                    <a:pt x="3895" y="1636"/>
                  </a:lnTo>
                  <a:lnTo>
                    <a:pt x="3895" y="1626"/>
                  </a:lnTo>
                  <a:lnTo>
                    <a:pt x="3901" y="1632"/>
                  </a:lnTo>
                  <a:lnTo>
                    <a:pt x="3906" y="1644"/>
                  </a:lnTo>
                  <a:lnTo>
                    <a:pt x="3908" y="1654"/>
                  </a:lnTo>
                  <a:lnTo>
                    <a:pt x="3911" y="1664"/>
                  </a:lnTo>
                  <a:lnTo>
                    <a:pt x="3911" y="1675"/>
                  </a:lnTo>
                  <a:lnTo>
                    <a:pt x="3909" y="1687"/>
                  </a:lnTo>
                  <a:lnTo>
                    <a:pt x="3908" y="1698"/>
                  </a:lnTo>
                  <a:lnTo>
                    <a:pt x="3903" y="1710"/>
                  </a:lnTo>
                  <a:lnTo>
                    <a:pt x="3898" y="1723"/>
                  </a:lnTo>
                  <a:lnTo>
                    <a:pt x="3882" y="1748"/>
                  </a:lnTo>
                  <a:lnTo>
                    <a:pt x="3864" y="1773"/>
                  </a:lnTo>
                  <a:lnTo>
                    <a:pt x="3838" y="1796"/>
                  </a:lnTo>
                  <a:lnTo>
                    <a:pt x="3812" y="1816"/>
                  </a:lnTo>
                  <a:lnTo>
                    <a:pt x="3781" y="1834"/>
                  </a:lnTo>
                  <a:lnTo>
                    <a:pt x="3750" y="1849"/>
                  </a:lnTo>
                  <a:lnTo>
                    <a:pt x="3718" y="1860"/>
                  </a:lnTo>
                  <a:lnTo>
                    <a:pt x="3702" y="1863"/>
                  </a:lnTo>
                  <a:lnTo>
                    <a:pt x="3684" y="1867"/>
                  </a:lnTo>
                  <a:lnTo>
                    <a:pt x="3666" y="1870"/>
                  </a:lnTo>
                  <a:lnTo>
                    <a:pt x="3653" y="1870"/>
                  </a:lnTo>
                  <a:lnTo>
                    <a:pt x="3638" y="1870"/>
                  </a:lnTo>
                  <a:lnTo>
                    <a:pt x="3625" y="1867"/>
                  </a:lnTo>
                  <a:lnTo>
                    <a:pt x="3611" y="1863"/>
                  </a:lnTo>
                  <a:lnTo>
                    <a:pt x="3598" y="1860"/>
                  </a:lnTo>
                  <a:lnTo>
                    <a:pt x="3586" y="1855"/>
                  </a:lnTo>
                  <a:lnTo>
                    <a:pt x="3573" y="1850"/>
                  </a:lnTo>
                  <a:lnTo>
                    <a:pt x="3562" y="1844"/>
                  </a:lnTo>
                  <a:lnTo>
                    <a:pt x="3536" y="1829"/>
                  </a:lnTo>
                  <a:lnTo>
                    <a:pt x="3512" y="1811"/>
                  </a:lnTo>
                  <a:lnTo>
                    <a:pt x="3500" y="1801"/>
                  </a:lnTo>
                  <a:lnTo>
                    <a:pt x="3489" y="1791"/>
                  </a:lnTo>
                  <a:lnTo>
                    <a:pt x="3478" y="1779"/>
                  </a:lnTo>
                  <a:lnTo>
                    <a:pt x="3468" y="1768"/>
                  </a:lnTo>
                  <a:lnTo>
                    <a:pt x="3487" y="1768"/>
                  </a:lnTo>
                  <a:lnTo>
                    <a:pt x="3507" y="1766"/>
                  </a:lnTo>
                  <a:lnTo>
                    <a:pt x="3526" y="1761"/>
                  </a:lnTo>
                  <a:lnTo>
                    <a:pt x="3544" y="1755"/>
                  </a:lnTo>
                  <a:lnTo>
                    <a:pt x="3557" y="1748"/>
                  </a:lnTo>
                  <a:lnTo>
                    <a:pt x="3570" y="1740"/>
                  </a:lnTo>
                  <a:lnTo>
                    <a:pt x="3627" y="1698"/>
                  </a:lnTo>
                  <a:lnTo>
                    <a:pt x="3590" y="1690"/>
                  </a:lnTo>
                  <a:lnTo>
                    <a:pt x="3554" y="1679"/>
                  </a:lnTo>
                  <a:lnTo>
                    <a:pt x="3536" y="1674"/>
                  </a:lnTo>
                  <a:lnTo>
                    <a:pt x="3518" y="1667"/>
                  </a:lnTo>
                  <a:lnTo>
                    <a:pt x="3502" y="1660"/>
                  </a:lnTo>
                  <a:lnTo>
                    <a:pt x="3484" y="1651"/>
                  </a:lnTo>
                  <a:lnTo>
                    <a:pt x="3497" y="1641"/>
                  </a:lnTo>
                  <a:lnTo>
                    <a:pt x="3508" y="1627"/>
                  </a:lnTo>
                  <a:lnTo>
                    <a:pt x="3520" y="1616"/>
                  </a:lnTo>
                  <a:lnTo>
                    <a:pt x="3530" y="1603"/>
                  </a:lnTo>
                  <a:lnTo>
                    <a:pt x="3538" y="1586"/>
                  </a:lnTo>
                  <a:lnTo>
                    <a:pt x="3538" y="1586"/>
                  </a:lnTo>
                  <a:lnTo>
                    <a:pt x="3544" y="1575"/>
                  </a:lnTo>
                  <a:lnTo>
                    <a:pt x="3549" y="1563"/>
                  </a:lnTo>
                  <a:lnTo>
                    <a:pt x="3554" y="1552"/>
                  </a:lnTo>
                  <a:lnTo>
                    <a:pt x="3557" y="1538"/>
                  </a:lnTo>
                  <a:lnTo>
                    <a:pt x="3559" y="1523"/>
                  </a:lnTo>
                  <a:lnTo>
                    <a:pt x="3559" y="1510"/>
                  </a:lnTo>
                  <a:lnTo>
                    <a:pt x="3555" y="1499"/>
                  </a:lnTo>
                  <a:lnTo>
                    <a:pt x="3552" y="1490"/>
                  </a:lnTo>
                  <a:lnTo>
                    <a:pt x="3549" y="1481"/>
                  </a:lnTo>
                  <a:lnTo>
                    <a:pt x="3544" y="1472"/>
                  </a:lnTo>
                  <a:lnTo>
                    <a:pt x="3538" y="1466"/>
                  </a:lnTo>
                  <a:lnTo>
                    <a:pt x="3616" y="1401"/>
                  </a:lnTo>
                  <a:lnTo>
                    <a:pt x="3517" y="1441"/>
                  </a:lnTo>
                  <a:lnTo>
                    <a:pt x="3528" y="1411"/>
                  </a:lnTo>
                  <a:lnTo>
                    <a:pt x="3534" y="1380"/>
                  </a:lnTo>
                  <a:lnTo>
                    <a:pt x="3538" y="1349"/>
                  </a:lnTo>
                  <a:lnTo>
                    <a:pt x="3536" y="1317"/>
                  </a:lnTo>
                  <a:lnTo>
                    <a:pt x="3533" y="1286"/>
                  </a:lnTo>
                  <a:lnTo>
                    <a:pt x="3525" y="1254"/>
                  </a:lnTo>
                  <a:lnTo>
                    <a:pt x="3518" y="1240"/>
                  </a:lnTo>
                  <a:lnTo>
                    <a:pt x="3512" y="1226"/>
                  </a:lnTo>
                  <a:lnTo>
                    <a:pt x="3504" y="1213"/>
                  </a:lnTo>
                  <a:lnTo>
                    <a:pt x="3494" y="1200"/>
                  </a:lnTo>
                  <a:lnTo>
                    <a:pt x="3482" y="1190"/>
                  </a:lnTo>
                  <a:lnTo>
                    <a:pt x="3471" y="1182"/>
                  </a:lnTo>
                  <a:close/>
                  <a:moveTo>
                    <a:pt x="3134" y="1614"/>
                  </a:moveTo>
                  <a:lnTo>
                    <a:pt x="3127" y="1618"/>
                  </a:lnTo>
                  <a:lnTo>
                    <a:pt x="3122" y="1619"/>
                  </a:lnTo>
                  <a:lnTo>
                    <a:pt x="3070" y="1634"/>
                  </a:lnTo>
                  <a:lnTo>
                    <a:pt x="3036" y="1646"/>
                  </a:lnTo>
                  <a:lnTo>
                    <a:pt x="3002" y="1657"/>
                  </a:lnTo>
                  <a:lnTo>
                    <a:pt x="2970" y="1670"/>
                  </a:lnTo>
                  <a:lnTo>
                    <a:pt x="2937" y="1687"/>
                  </a:lnTo>
                  <a:lnTo>
                    <a:pt x="2877" y="1697"/>
                  </a:lnTo>
                  <a:lnTo>
                    <a:pt x="2846" y="1703"/>
                  </a:lnTo>
                  <a:lnTo>
                    <a:pt x="2817" y="1710"/>
                  </a:lnTo>
                  <a:lnTo>
                    <a:pt x="2788" y="1718"/>
                  </a:lnTo>
                  <a:lnTo>
                    <a:pt x="2759" y="1730"/>
                  </a:lnTo>
                  <a:lnTo>
                    <a:pt x="2747" y="1735"/>
                  </a:lnTo>
                  <a:lnTo>
                    <a:pt x="2699" y="1738"/>
                  </a:lnTo>
                  <a:lnTo>
                    <a:pt x="2668" y="1743"/>
                  </a:lnTo>
                  <a:lnTo>
                    <a:pt x="2639" y="1748"/>
                  </a:lnTo>
                  <a:lnTo>
                    <a:pt x="2608" y="1755"/>
                  </a:lnTo>
                  <a:lnTo>
                    <a:pt x="2579" y="1763"/>
                  </a:lnTo>
                  <a:lnTo>
                    <a:pt x="2569" y="1768"/>
                  </a:lnTo>
                  <a:lnTo>
                    <a:pt x="2548" y="1768"/>
                  </a:lnTo>
                  <a:lnTo>
                    <a:pt x="2527" y="1768"/>
                  </a:lnTo>
                  <a:lnTo>
                    <a:pt x="2507" y="1769"/>
                  </a:lnTo>
                  <a:lnTo>
                    <a:pt x="2486" y="1769"/>
                  </a:lnTo>
                  <a:lnTo>
                    <a:pt x="2483" y="1756"/>
                  </a:lnTo>
                  <a:lnTo>
                    <a:pt x="2484" y="1712"/>
                  </a:lnTo>
                  <a:lnTo>
                    <a:pt x="2484" y="1690"/>
                  </a:lnTo>
                  <a:lnTo>
                    <a:pt x="2483" y="1669"/>
                  </a:lnTo>
                  <a:lnTo>
                    <a:pt x="2481" y="1647"/>
                  </a:lnTo>
                  <a:lnTo>
                    <a:pt x="2476" y="1626"/>
                  </a:lnTo>
                  <a:lnTo>
                    <a:pt x="2475" y="1618"/>
                  </a:lnTo>
                  <a:lnTo>
                    <a:pt x="2471" y="1611"/>
                  </a:lnTo>
                  <a:lnTo>
                    <a:pt x="2478" y="1561"/>
                  </a:lnTo>
                  <a:lnTo>
                    <a:pt x="2478" y="1537"/>
                  </a:lnTo>
                  <a:lnTo>
                    <a:pt x="2476" y="1512"/>
                  </a:lnTo>
                  <a:lnTo>
                    <a:pt x="2473" y="1485"/>
                  </a:lnTo>
                  <a:lnTo>
                    <a:pt x="2467" y="1462"/>
                  </a:lnTo>
                  <a:lnTo>
                    <a:pt x="2471" y="1423"/>
                  </a:lnTo>
                  <a:lnTo>
                    <a:pt x="2471" y="1396"/>
                  </a:lnTo>
                  <a:lnTo>
                    <a:pt x="2471" y="1372"/>
                  </a:lnTo>
                  <a:lnTo>
                    <a:pt x="2468" y="1347"/>
                  </a:lnTo>
                  <a:lnTo>
                    <a:pt x="2462" y="1322"/>
                  </a:lnTo>
                  <a:lnTo>
                    <a:pt x="2465" y="1282"/>
                  </a:lnTo>
                  <a:lnTo>
                    <a:pt x="2467" y="1259"/>
                  </a:lnTo>
                  <a:lnTo>
                    <a:pt x="2465" y="1236"/>
                  </a:lnTo>
                  <a:lnTo>
                    <a:pt x="2463" y="1215"/>
                  </a:lnTo>
                  <a:lnTo>
                    <a:pt x="2459" y="1192"/>
                  </a:lnTo>
                  <a:lnTo>
                    <a:pt x="2460" y="1147"/>
                  </a:lnTo>
                  <a:lnTo>
                    <a:pt x="2460" y="1126"/>
                  </a:lnTo>
                  <a:lnTo>
                    <a:pt x="2460" y="1104"/>
                  </a:lnTo>
                  <a:lnTo>
                    <a:pt x="2457" y="1083"/>
                  </a:lnTo>
                  <a:lnTo>
                    <a:pt x="2452" y="1061"/>
                  </a:lnTo>
                  <a:lnTo>
                    <a:pt x="2450" y="1053"/>
                  </a:lnTo>
                  <a:lnTo>
                    <a:pt x="2449" y="1046"/>
                  </a:lnTo>
                  <a:lnTo>
                    <a:pt x="2454" y="999"/>
                  </a:lnTo>
                  <a:lnTo>
                    <a:pt x="2454" y="972"/>
                  </a:lnTo>
                  <a:lnTo>
                    <a:pt x="2454" y="947"/>
                  </a:lnTo>
                  <a:lnTo>
                    <a:pt x="2450" y="923"/>
                  </a:lnTo>
                  <a:lnTo>
                    <a:pt x="2444" y="898"/>
                  </a:lnTo>
                  <a:lnTo>
                    <a:pt x="2447" y="860"/>
                  </a:lnTo>
                  <a:lnTo>
                    <a:pt x="2449" y="837"/>
                  </a:lnTo>
                  <a:lnTo>
                    <a:pt x="2447" y="814"/>
                  </a:lnTo>
                  <a:lnTo>
                    <a:pt x="2446" y="791"/>
                  </a:lnTo>
                  <a:lnTo>
                    <a:pt x="2441" y="766"/>
                  </a:lnTo>
                  <a:lnTo>
                    <a:pt x="2437" y="758"/>
                  </a:lnTo>
                  <a:lnTo>
                    <a:pt x="2441" y="690"/>
                  </a:lnTo>
                  <a:lnTo>
                    <a:pt x="2441" y="665"/>
                  </a:lnTo>
                  <a:lnTo>
                    <a:pt x="2450" y="678"/>
                  </a:lnTo>
                  <a:lnTo>
                    <a:pt x="2484" y="726"/>
                  </a:lnTo>
                  <a:lnTo>
                    <a:pt x="2502" y="748"/>
                  </a:lnTo>
                  <a:lnTo>
                    <a:pt x="2522" y="766"/>
                  </a:lnTo>
                  <a:lnTo>
                    <a:pt x="2523" y="766"/>
                  </a:lnTo>
                  <a:lnTo>
                    <a:pt x="2530" y="774"/>
                  </a:lnTo>
                  <a:lnTo>
                    <a:pt x="2538" y="779"/>
                  </a:lnTo>
                  <a:lnTo>
                    <a:pt x="2540" y="779"/>
                  </a:lnTo>
                  <a:lnTo>
                    <a:pt x="2549" y="802"/>
                  </a:lnTo>
                  <a:lnTo>
                    <a:pt x="2562" y="824"/>
                  </a:lnTo>
                  <a:lnTo>
                    <a:pt x="2570" y="835"/>
                  </a:lnTo>
                  <a:lnTo>
                    <a:pt x="2579" y="847"/>
                  </a:lnTo>
                  <a:lnTo>
                    <a:pt x="2593" y="863"/>
                  </a:lnTo>
                  <a:lnTo>
                    <a:pt x="2608" y="878"/>
                  </a:lnTo>
                  <a:lnTo>
                    <a:pt x="2622" y="893"/>
                  </a:lnTo>
                  <a:lnTo>
                    <a:pt x="2639" y="906"/>
                  </a:lnTo>
                  <a:lnTo>
                    <a:pt x="2647" y="911"/>
                  </a:lnTo>
                  <a:lnTo>
                    <a:pt x="2653" y="918"/>
                  </a:lnTo>
                  <a:lnTo>
                    <a:pt x="2668" y="942"/>
                  </a:lnTo>
                  <a:lnTo>
                    <a:pt x="2682" y="966"/>
                  </a:lnTo>
                  <a:lnTo>
                    <a:pt x="2695" y="982"/>
                  </a:lnTo>
                  <a:lnTo>
                    <a:pt x="2712" y="999"/>
                  </a:lnTo>
                  <a:lnTo>
                    <a:pt x="2728" y="1015"/>
                  </a:lnTo>
                  <a:lnTo>
                    <a:pt x="2746" y="1030"/>
                  </a:lnTo>
                  <a:lnTo>
                    <a:pt x="2765" y="1043"/>
                  </a:lnTo>
                  <a:lnTo>
                    <a:pt x="2773" y="1048"/>
                  </a:lnTo>
                  <a:lnTo>
                    <a:pt x="2781" y="1053"/>
                  </a:lnTo>
                  <a:lnTo>
                    <a:pt x="2796" y="1078"/>
                  </a:lnTo>
                  <a:lnTo>
                    <a:pt x="2812" y="1099"/>
                  </a:lnTo>
                  <a:lnTo>
                    <a:pt x="2825" y="1114"/>
                  </a:lnTo>
                  <a:lnTo>
                    <a:pt x="2846" y="1134"/>
                  </a:lnTo>
                  <a:lnTo>
                    <a:pt x="2867" y="1150"/>
                  </a:lnTo>
                  <a:lnTo>
                    <a:pt x="2890" y="1167"/>
                  </a:lnTo>
                  <a:lnTo>
                    <a:pt x="2914" y="1180"/>
                  </a:lnTo>
                  <a:lnTo>
                    <a:pt x="2929" y="1200"/>
                  </a:lnTo>
                  <a:lnTo>
                    <a:pt x="2945" y="1220"/>
                  </a:lnTo>
                  <a:lnTo>
                    <a:pt x="2958" y="1235"/>
                  </a:lnTo>
                  <a:lnTo>
                    <a:pt x="2971" y="1248"/>
                  </a:lnTo>
                  <a:lnTo>
                    <a:pt x="2984" y="1259"/>
                  </a:lnTo>
                  <a:lnTo>
                    <a:pt x="2999" y="1273"/>
                  </a:lnTo>
                  <a:lnTo>
                    <a:pt x="3012" y="1281"/>
                  </a:lnTo>
                  <a:lnTo>
                    <a:pt x="3025" y="1289"/>
                  </a:lnTo>
                  <a:lnTo>
                    <a:pt x="3038" y="1297"/>
                  </a:lnTo>
                  <a:lnTo>
                    <a:pt x="3052" y="1306"/>
                  </a:lnTo>
                  <a:lnTo>
                    <a:pt x="3052" y="1306"/>
                  </a:lnTo>
                  <a:lnTo>
                    <a:pt x="3062" y="1311"/>
                  </a:lnTo>
                  <a:lnTo>
                    <a:pt x="3070" y="1314"/>
                  </a:lnTo>
                  <a:lnTo>
                    <a:pt x="3085" y="1332"/>
                  </a:lnTo>
                  <a:lnTo>
                    <a:pt x="3099" y="1347"/>
                  </a:lnTo>
                  <a:lnTo>
                    <a:pt x="3114" y="1360"/>
                  </a:lnTo>
                  <a:lnTo>
                    <a:pt x="3130" y="1373"/>
                  </a:lnTo>
                  <a:lnTo>
                    <a:pt x="3148" y="1385"/>
                  </a:lnTo>
                  <a:lnTo>
                    <a:pt x="3156" y="1390"/>
                  </a:lnTo>
                  <a:lnTo>
                    <a:pt x="3147" y="1419"/>
                  </a:lnTo>
                  <a:lnTo>
                    <a:pt x="3138" y="1451"/>
                  </a:lnTo>
                  <a:lnTo>
                    <a:pt x="3134" y="1481"/>
                  </a:lnTo>
                  <a:lnTo>
                    <a:pt x="3130" y="1512"/>
                  </a:lnTo>
                  <a:lnTo>
                    <a:pt x="3130" y="1596"/>
                  </a:lnTo>
                  <a:lnTo>
                    <a:pt x="3134" y="1614"/>
                  </a:lnTo>
                  <a:close/>
                  <a:moveTo>
                    <a:pt x="4192" y="1751"/>
                  </a:moveTo>
                  <a:lnTo>
                    <a:pt x="4196" y="1720"/>
                  </a:lnTo>
                  <a:lnTo>
                    <a:pt x="4211" y="1685"/>
                  </a:lnTo>
                  <a:lnTo>
                    <a:pt x="4221" y="1672"/>
                  </a:lnTo>
                  <a:lnTo>
                    <a:pt x="4232" y="1660"/>
                  </a:lnTo>
                  <a:lnTo>
                    <a:pt x="4248" y="1649"/>
                  </a:lnTo>
                  <a:lnTo>
                    <a:pt x="4266" y="1641"/>
                  </a:lnTo>
                  <a:lnTo>
                    <a:pt x="4291" y="1632"/>
                  </a:lnTo>
                  <a:lnTo>
                    <a:pt x="4299" y="1639"/>
                  </a:lnTo>
                  <a:lnTo>
                    <a:pt x="4308" y="1646"/>
                  </a:lnTo>
                  <a:lnTo>
                    <a:pt x="4294" y="1646"/>
                  </a:lnTo>
                  <a:lnTo>
                    <a:pt x="4281" y="1647"/>
                  </a:lnTo>
                  <a:lnTo>
                    <a:pt x="4266" y="1651"/>
                  </a:lnTo>
                  <a:lnTo>
                    <a:pt x="4253" y="1655"/>
                  </a:lnTo>
                  <a:lnTo>
                    <a:pt x="4242" y="1662"/>
                  </a:lnTo>
                  <a:lnTo>
                    <a:pt x="4232" y="1670"/>
                  </a:lnTo>
                  <a:lnTo>
                    <a:pt x="4224" y="1680"/>
                  </a:lnTo>
                  <a:lnTo>
                    <a:pt x="4216" y="1690"/>
                  </a:lnTo>
                  <a:lnTo>
                    <a:pt x="4213" y="1700"/>
                  </a:lnTo>
                  <a:lnTo>
                    <a:pt x="4209" y="1710"/>
                  </a:lnTo>
                  <a:lnTo>
                    <a:pt x="4206" y="1721"/>
                  </a:lnTo>
                  <a:lnTo>
                    <a:pt x="4205" y="1731"/>
                  </a:lnTo>
                  <a:lnTo>
                    <a:pt x="4206" y="1750"/>
                  </a:lnTo>
                  <a:lnTo>
                    <a:pt x="4209" y="1769"/>
                  </a:lnTo>
                  <a:lnTo>
                    <a:pt x="4201" y="1759"/>
                  </a:lnTo>
                  <a:lnTo>
                    <a:pt x="4192" y="1751"/>
                  </a:lnTo>
                  <a:close/>
                  <a:moveTo>
                    <a:pt x="4075" y="1542"/>
                  </a:moveTo>
                  <a:lnTo>
                    <a:pt x="4107" y="1558"/>
                  </a:lnTo>
                  <a:lnTo>
                    <a:pt x="4084" y="1552"/>
                  </a:lnTo>
                  <a:lnTo>
                    <a:pt x="4088" y="1561"/>
                  </a:lnTo>
                  <a:lnTo>
                    <a:pt x="4075" y="1542"/>
                  </a:lnTo>
                  <a:close/>
                  <a:moveTo>
                    <a:pt x="1532" y="520"/>
                  </a:moveTo>
                  <a:lnTo>
                    <a:pt x="1530" y="532"/>
                  </a:lnTo>
                  <a:lnTo>
                    <a:pt x="1529" y="543"/>
                  </a:lnTo>
                  <a:lnTo>
                    <a:pt x="1522" y="560"/>
                  </a:lnTo>
                  <a:lnTo>
                    <a:pt x="1517" y="578"/>
                  </a:lnTo>
                  <a:lnTo>
                    <a:pt x="1509" y="594"/>
                  </a:lnTo>
                  <a:lnTo>
                    <a:pt x="1501" y="609"/>
                  </a:lnTo>
                  <a:lnTo>
                    <a:pt x="1483" y="642"/>
                  </a:lnTo>
                  <a:lnTo>
                    <a:pt x="1464" y="672"/>
                  </a:lnTo>
                  <a:lnTo>
                    <a:pt x="1452" y="685"/>
                  </a:lnTo>
                  <a:lnTo>
                    <a:pt x="1441" y="700"/>
                  </a:lnTo>
                  <a:lnTo>
                    <a:pt x="1426" y="713"/>
                  </a:lnTo>
                  <a:lnTo>
                    <a:pt x="1410" y="726"/>
                  </a:lnTo>
                  <a:lnTo>
                    <a:pt x="1399" y="731"/>
                  </a:lnTo>
                  <a:lnTo>
                    <a:pt x="1389" y="736"/>
                  </a:lnTo>
                  <a:lnTo>
                    <a:pt x="1376" y="738"/>
                  </a:lnTo>
                  <a:lnTo>
                    <a:pt x="1365" y="738"/>
                  </a:lnTo>
                  <a:lnTo>
                    <a:pt x="1357" y="735"/>
                  </a:lnTo>
                  <a:lnTo>
                    <a:pt x="1350" y="731"/>
                  </a:lnTo>
                  <a:lnTo>
                    <a:pt x="1327" y="716"/>
                  </a:lnTo>
                  <a:lnTo>
                    <a:pt x="1314" y="702"/>
                  </a:lnTo>
                  <a:lnTo>
                    <a:pt x="1306" y="690"/>
                  </a:lnTo>
                  <a:lnTo>
                    <a:pt x="1305" y="682"/>
                  </a:lnTo>
                  <a:lnTo>
                    <a:pt x="1306" y="672"/>
                  </a:lnTo>
                  <a:lnTo>
                    <a:pt x="1311" y="660"/>
                  </a:lnTo>
                  <a:lnTo>
                    <a:pt x="1321" y="645"/>
                  </a:lnTo>
                  <a:lnTo>
                    <a:pt x="1336" y="631"/>
                  </a:lnTo>
                  <a:lnTo>
                    <a:pt x="1357" y="612"/>
                  </a:lnTo>
                  <a:lnTo>
                    <a:pt x="1381" y="596"/>
                  </a:lnTo>
                  <a:lnTo>
                    <a:pt x="1412" y="579"/>
                  </a:lnTo>
                  <a:lnTo>
                    <a:pt x="1443" y="560"/>
                  </a:lnTo>
                  <a:lnTo>
                    <a:pt x="1465" y="550"/>
                  </a:lnTo>
                  <a:lnTo>
                    <a:pt x="1488" y="540"/>
                  </a:lnTo>
                  <a:lnTo>
                    <a:pt x="1509" y="530"/>
                  </a:lnTo>
                  <a:lnTo>
                    <a:pt x="1532" y="520"/>
                  </a:lnTo>
                  <a:close/>
                  <a:moveTo>
                    <a:pt x="1060" y="1007"/>
                  </a:moveTo>
                  <a:lnTo>
                    <a:pt x="1065" y="1010"/>
                  </a:lnTo>
                  <a:lnTo>
                    <a:pt x="1040" y="1017"/>
                  </a:lnTo>
                  <a:lnTo>
                    <a:pt x="1019" y="1023"/>
                  </a:lnTo>
                  <a:lnTo>
                    <a:pt x="1019" y="1015"/>
                  </a:lnTo>
                  <a:lnTo>
                    <a:pt x="1021" y="1009"/>
                  </a:lnTo>
                  <a:lnTo>
                    <a:pt x="1027" y="987"/>
                  </a:lnTo>
                  <a:lnTo>
                    <a:pt x="1034" y="967"/>
                  </a:lnTo>
                  <a:lnTo>
                    <a:pt x="1043" y="984"/>
                  </a:lnTo>
                  <a:lnTo>
                    <a:pt x="1052" y="1000"/>
                  </a:lnTo>
                  <a:lnTo>
                    <a:pt x="1060" y="1007"/>
                  </a:lnTo>
                  <a:close/>
                  <a:moveTo>
                    <a:pt x="3002" y="543"/>
                  </a:moveTo>
                  <a:lnTo>
                    <a:pt x="3025" y="553"/>
                  </a:lnTo>
                  <a:lnTo>
                    <a:pt x="3048" y="563"/>
                  </a:lnTo>
                  <a:lnTo>
                    <a:pt x="3069" y="573"/>
                  </a:lnTo>
                  <a:lnTo>
                    <a:pt x="3091" y="584"/>
                  </a:lnTo>
                  <a:lnTo>
                    <a:pt x="3124" y="601"/>
                  </a:lnTo>
                  <a:lnTo>
                    <a:pt x="3153" y="619"/>
                  </a:lnTo>
                  <a:lnTo>
                    <a:pt x="3177" y="636"/>
                  </a:lnTo>
                  <a:lnTo>
                    <a:pt x="3198" y="652"/>
                  </a:lnTo>
                  <a:lnTo>
                    <a:pt x="3215" y="669"/>
                  </a:lnTo>
                  <a:lnTo>
                    <a:pt x="3224" y="683"/>
                  </a:lnTo>
                  <a:lnTo>
                    <a:pt x="3229" y="695"/>
                  </a:lnTo>
                  <a:lnTo>
                    <a:pt x="3231" y="705"/>
                  </a:lnTo>
                  <a:lnTo>
                    <a:pt x="3228" y="713"/>
                  </a:lnTo>
                  <a:lnTo>
                    <a:pt x="3221" y="725"/>
                  </a:lnTo>
                  <a:lnTo>
                    <a:pt x="3208" y="738"/>
                  </a:lnTo>
                  <a:lnTo>
                    <a:pt x="3185" y="753"/>
                  </a:lnTo>
                  <a:lnTo>
                    <a:pt x="3173" y="759"/>
                  </a:lnTo>
                  <a:lnTo>
                    <a:pt x="3163" y="761"/>
                  </a:lnTo>
                  <a:lnTo>
                    <a:pt x="3153" y="761"/>
                  </a:lnTo>
                  <a:lnTo>
                    <a:pt x="3142" y="758"/>
                  </a:lnTo>
                  <a:lnTo>
                    <a:pt x="3132" y="753"/>
                  </a:lnTo>
                  <a:lnTo>
                    <a:pt x="3121" y="746"/>
                  </a:lnTo>
                  <a:lnTo>
                    <a:pt x="3109" y="736"/>
                  </a:lnTo>
                  <a:lnTo>
                    <a:pt x="3098" y="726"/>
                  </a:lnTo>
                  <a:lnTo>
                    <a:pt x="3087" y="713"/>
                  </a:lnTo>
                  <a:lnTo>
                    <a:pt x="3075" y="698"/>
                  </a:lnTo>
                  <a:lnTo>
                    <a:pt x="3064" y="683"/>
                  </a:lnTo>
                  <a:lnTo>
                    <a:pt x="3054" y="669"/>
                  </a:lnTo>
                  <a:lnTo>
                    <a:pt x="3044" y="652"/>
                  </a:lnTo>
                  <a:lnTo>
                    <a:pt x="3033" y="629"/>
                  </a:lnTo>
                  <a:lnTo>
                    <a:pt x="3022" y="607"/>
                  </a:lnTo>
                  <a:lnTo>
                    <a:pt x="3012" y="583"/>
                  </a:lnTo>
                  <a:lnTo>
                    <a:pt x="3005" y="560"/>
                  </a:lnTo>
                  <a:lnTo>
                    <a:pt x="3002" y="543"/>
                  </a:lnTo>
                  <a:close/>
                  <a:moveTo>
                    <a:pt x="3508" y="1017"/>
                  </a:moveTo>
                  <a:lnTo>
                    <a:pt x="3513" y="1032"/>
                  </a:lnTo>
                  <a:lnTo>
                    <a:pt x="3517" y="1046"/>
                  </a:lnTo>
                  <a:lnTo>
                    <a:pt x="3494" y="1038"/>
                  </a:lnTo>
                  <a:lnTo>
                    <a:pt x="3469" y="1032"/>
                  </a:lnTo>
                  <a:lnTo>
                    <a:pt x="3482" y="1022"/>
                  </a:lnTo>
                  <a:lnTo>
                    <a:pt x="3492" y="1007"/>
                  </a:lnTo>
                  <a:lnTo>
                    <a:pt x="3502" y="990"/>
                  </a:lnTo>
                  <a:lnTo>
                    <a:pt x="3505" y="1004"/>
                  </a:lnTo>
                  <a:lnTo>
                    <a:pt x="3508" y="10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2148" y="1703"/>
              <a:ext cx="2234" cy="1540"/>
            </a:xfrm>
            <a:custGeom>
              <a:avLst/>
              <a:gdLst>
                <a:gd name="T0" fmla="*/ 2939 w 4467"/>
                <a:gd name="T1" fmla="*/ 2979 h 3080"/>
                <a:gd name="T2" fmla="*/ 3192 w 4467"/>
                <a:gd name="T3" fmla="*/ 2816 h 3080"/>
                <a:gd name="T4" fmla="*/ 3515 w 4467"/>
                <a:gd name="T5" fmla="*/ 3080 h 3080"/>
                <a:gd name="T6" fmla="*/ 3776 w 4467"/>
                <a:gd name="T7" fmla="*/ 2446 h 3080"/>
                <a:gd name="T8" fmla="*/ 4201 w 4467"/>
                <a:gd name="T9" fmla="*/ 2115 h 3080"/>
                <a:gd name="T10" fmla="*/ 4250 w 4467"/>
                <a:gd name="T11" fmla="*/ 1826 h 3080"/>
                <a:gd name="T12" fmla="*/ 4357 w 4467"/>
                <a:gd name="T13" fmla="*/ 1667 h 3080"/>
                <a:gd name="T14" fmla="*/ 4219 w 4467"/>
                <a:gd name="T15" fmla="*/ 1501 h 3080"/>
                <a:gd name="T16" fmla="*/ 4044 w 4467"/>
                <a:gd name="T17" fmla="*/ 1610 h 3080"/>
                <a:gd name="T18" fmla="*/ 3250 w 4467"/>
                <a:gd name="T19" fmla="*/ 1999 h 3080"/>
                <a:gd name="T20" fmla="*/ 3333 w 4467"/>
                <a:gd name="T21" fmla="*/ 1735 h 3080"/>
                <a:gd name="T22" fmla="*/ 3537 w 4467"/>
                <a:gd name="T23" fmla="*/ 1562 h 3080"/>
                <a:gd name="T24" fmla="*/ 3740 w 4467"/>
                <a:gd name="T25" fmla="*/ 1540 h 3080"/>
                <a:gd name="T26" fmla="*/ 3804 w 4467"/>
                <a:gd name="T27" fmla="*/ 1355 h 3080"/>
                <a:gd name="T28" fmla="*/ 3336 w 4467"/>
                <a:gd name="T29" fmla="*/ 1393 h 3080"/>
                <a:gd name="T30" fmla="*/ 3096 w 4467"/>
                <a:gd name="T31" fmla="*/ 1694 h 3080"/>
                <a:gd name="T32" fmla="*/ 2973 w 4467"/>
                <a:gd name="T33" fmla="*/ 2181 h 3080"/>
                <a:gd name="T34" fmla="*/ 2574 w 4467"/>
                <a:gd name="T35" fmla="*/ 2511 h 3080"/>
                <a:gd name="T36" fmla="*/ 2854 w 4467"/>
                <a:gd name="T37" fmla="*/ 2248 h 3080"/>
                <a:gd name="T38" fmla="*/ 2914 w 4467"/>
                <a:gd name="T39" fmla="*/ 2035 h 3080"/>
                <a:gd name="T40" fmla="*/ 3000 w 4467"/>
                <a:gd name="T41" fmla="*/ 1596 h 3080"/>
                <a:gd name="T42" fmla="*/ 2908 w 4467"/>
                <a:gd name="T43" fmla="*/ 1294 h 3080"/>
                <a:gd name="T44" fmla="*/ 2830 w 4467"/>
                <a:gd name="T45" fmla="*/ 1075 h 3080"/>
                <a:gd name="T46" fmla="*/ 2538 w 4467"/>
                <a:gd name="T47" fmla="*/ 700 h 3080"/>
                <a:gd name="T48" fmla="*/ 2350 w 4467"/>
                <a:gd name="T49" fmla="*/ 575 h 3080"/>
                <a:gd name="T50" fmla="*/ 2319 w 4467"/>
                <a:gd name="T51" fmla="*/ 385 h 3080"/>
                <a:gd name="T52" fmla="*/ 2512 w 4467"/>
                <a:gd name="T53" fmla="*/ 301 h 3080"/>
                <a:gd name="T54" fmla="*/ 2309 w 4467"/>
                <a:gd name="T55" fmla="*/ 193 h 3080"/>
                <a:gd name="T56" fmla="*/ 2226 w 4467"/>
                <a:gd name="T57" fmla="*/ 0 h 3080"/>
                <a:gd name="T58" fmla="*/ 2145 w 4467"/>
                <a:gd name="T59" fmla="*/ 220 h 3080"/>
                <a:gd name="T60" fmla="*/ 1933 w 4467"/>
                <a:gd name="T61" fmla="*/ 283 h 3080"/>
                <a:gd name="T62" fmla="*/ 2080 w 4467"/>
                <a:gd name="T63" fmla="*/ 392 h 3080"/>
                <a:gd name="T64" fmla="*/ 2098 w 4467"/>
                <a:gd name="T65" fmla="*/ 552 h 3080"/>
                <a:gd name="T66" fmla="*/ 1965 w 4467"/>
                <a:gd name="T67" fmla="*/ 694 h 3080"/>
                <a:gd name="T68" fmla="*/ 1785 w 4467"/>
                <a:gd name="T69" fmla="*/ 837 h 3080"/>
                <a:gd name="T70" fmla="*/ 1663 w 4467"/>
                <a:gd name="T71" fmla="*/ 1078 h 3080"/>
                <a:gd name="T72" fmla="*/ 1511 w 4467"/>
                <a:gd name="T73" fmla="*/ 1329 h 3080"/>
                <a:gd name="T74" fmla="*/ 1530 w 4467"/>
                <a:gd name="T75" fmla="*/ 1710 h 3080"/>
                <a:gd name="T76" fmla="*/ 1592 w 4467"/>
                <a:gd name="T77" fmla="*/ 2134 h 3080"/>
                <a:gd name="T78" fmla="*/ 1733 w 4467"/>
                <a:gd name="T79" fmla="*/ 2425 h 3080"/>
                <a:gd name="T80" fmla="*/ 1864 w 4467"/>
                <a:gd name="T81" fmla="*/ 2639 h 3080"/>
                <a:gd name="T82" fmla="*/ 1496 w 4467"/>
                <a:gd name="T83" fmla="*/ 2166 h 3080"/>
                <a:gd name="T84" fmla="*/ 1368 w 4467"/>
                <a:gd name="T85" fmla="*/ 1697 h 3080"/>
                <a:gd name="T86" fmla="*/ 1155 w 4467"/>
                <a:gd name="T87" fmla="*/ 1430 h 3080"/>
                <a:gd name="T88" fmla="*/ 691 w 4467"/>
                <a:gd name="T89" fmla="*/ 1369 h 3080"/>
                <a:gd name="T90" fmla="*/ 615 w 4467"/>
                <a:gd name="T91" fmla="*/ 1544 h 3080"/>
                <a:gd name="T92" fmla="*/ 899 w 4467"/>
                <a:gd name="T93" fmla="*/ 1603 h 3080"/>
                <a:gd name="T94" fmla="*/ 1124 w 4467"/>
                <a:gd name="T95" fmla="*/ 1723 h 3080"/>
                <a:gd name="T96" fmla="*/ 1223 w 4467"/>
                <a:gd name="T97" fmla="*/ 2021 h 3080"/>
                <a:gd name="T98" fmla="*/ 404 w 4467"/>
                <a:gd name="T99" fmla="*/ 1590 h 3080"/>
                <a:gd name="T100" fmla="*/ 219 w 4467"/>
                <a:gd name="T101" fmla="*/ 1532 h 3080"/>
                <a:gd name="T102" fmla="*/ 112 w 4467"/>
                <a:gd name="T103" fmla="*/ 1694 h 3080"/>
                <a:gd name="T104" fmla="*/ 242 w 4467"/>
                <a:gd name="T105" fmla="*/ 1855 h 3080"/>
                <a:gd name="T106" fmla="*/ 394 w 4467"/>
                <a:gd name="T107" fmla="*/ 2233 h 3080"/>
                <a:gd name="T108" fmla="*/ 776 w 4467"/>
                <a:gd name="T109" fmla="*/ 2361 h 3080"/>
                <a:gd name="T110" fmla="*/ 1103 w 4467"/>
                <a:gd name="T111" fmla="*/ 2908 h 3080"/>
                <a:gd name="T112" fmla="*/ 1285 w 4467"/>
                <a:gd name="T113" fmla="*/ 2852 h 3080"/>
                <a:gd name="T114" fmla="*/ 1483 w 4467"/>
                <a:gd name="T115" fmla="*/ 2994 h 3080"/>
                <a:gd name="T116" fmla="*/ 2304 w 4467"/>
                <a:gd name="T117" fmla="*/ 2933 h 3080"/>
                <a:gd name="T118" fmla="*/ 2053 w 4467"/>
                <a:gd name="T119" fmla="*/ 2841 h 3080"/>
                <a:gd name="T120" fmla="*/ 2239 w 4467"/>
                <a:gd name="T121" fmla="*/ 2559 h 3080"/>
                <a:gd name="T122" fmla="*/ 2199 w 4467"/>
                <a:gd name="T123" fmla="*/ 321 h 3080"/>
                <a:gd name="T124" fmla="*/ 2040 w 4467"/>
                <a:gd name="T125" fmla="*/ 299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67" h="3080">
                  <a:moveTo>
                    <a:pt x="1837" y="3007"/>
                  </a:moveTo>
                  <a:lnTo>
                    <a:pt x="1933" y="3080"/>
                  </a:lnTo>
                  <a:lnTo>
                    <a:pt x="2510" y="3080"/>
                  </a:lnTo>
                  <a:lnTo>
                    <a:pt x="2635" y="2986"/>
                  </a:lnTo>
                  <a:lnTo>
                    <a:pt x="2668" y="2994"/>
                  </a:lnTo>
                  <a:lnTo>
                    <a:pt x="2687" y="2999"/>
                  </a:lnTo>
                  <a:lnTo>
                    <a:pt x="2707" y="3001"/>
                  </a:lnTo>
                  <a:lnTo>
                    <a:pt x="2729" y="3003"/>
                  </a:lnTo>
                  <a:lnTo>
                    <a:pt x="2773" y="2996"/>
                  </a:lnTo>
                  <a:lnTo>
                    <a:pt x="2817" y="2993"/>
                  </a:lnTo>
                  <a:lnTo>
                    <a:pt x="2861" y="2988"/>
                  </a:lnTo>
                  <a:lnTo>
                    <a:pt x="2905" y="2983"/>
                  </a:lnTo>
                  <a:lnTo>
                    <a:pt x="2939" y="2979"/>
                  </a:lnTo>
                  <a:lnTo>
                    <a:pt x="2973" y="2974"/>
                  </a:lnTo>
                  <a:lnTo>
                    <a:pt x="3007" y="2968"/>
                  </a:lnTo>
                  <a:lnTo>
                    <a:pt x="3039" y="2960"/>
                  </a:lnTo>
                  <a:lnTo>
                    <a:pt x="3057" y="2955"/>
                  </a:lnTo>
                  <a:lnTo>
                    <a:pt x="3072" y="2948"/>
                  </a:lnTo>
                  <a:lnTo>
                    <a:pt x="3096" y="2930"/>
                  </a:lnTo>
                  <a:lnTo>
                    <a:pt x="3122" y="2913"/>
                  </a:lnTo>
                  <a:lnTo>
                    <a:pt x="3146" y="2895"/>
                  </a:lnTo>
                  <a:lnTo>
                    <a:pt x="3171" y="2879"/>
                  </a:lnTo>
                  <a:lnTo>
                    <a:pt x="3158" y="2880"/>
                  </a:lnTo>
                  <a:lnTo>
                    <a:pt x="3171" y="2861"/>
                  </a:lnTo>
                  <a:lnTo>
                    <a:pt x="3182" y="2839"/>
                  </a:lnTo>
                  <a:lnTo>
                    <a:pt x="3192" y="2816"/>
                  </a:lnTo>
                  <a:lnTo>
                    <a:pt x="3200" y="2795"/>
                  </a:lnTo>
                  <a:lnTo>
                    <a:pt x="3208" y="2770"/>
                  </a:lnTo>
                  <a:lnTo>
                    <a:pt x="3215" y="2745"/>
                  </a:lnTo>
                  <a:lnTo>
                    <a:pt x="3221" y="2720"/>
                  </a:lnTo>
                  <a:lnTo>
                    <a:pt x="3226" y="2697"/>
                  </a:lnTo>
                  <a:lnTo>
                    <a:pt x="3245" y="2725"/>
                  </a:lnTo>
                  <a:lnTo>
                    <a:pt x="3265" y="2753"/>
                  </a:lnTo>
                  <a:lnTo>
                    <a:pt x="3284" y="2781"/>
                  </a:lnTo>
                  <a:lnTo>
                    <a:pt x="3304" y="2809"/>
                  </a:lnTo>
                  <a:lnTo>
                    <a:pt x="3442" y="2705"/>
                  </a:lnTo>
                  <a:lnTo>
                    <a:pt x="3500" y="2781"/>
                  </a:lnTo>
                  <a:lnTo>
                    <a:pt x="3364" y="2885"/>
                  </a:lnTo>
                  <a:lnTo>
                    <a:pt x="3515" y="3080"/>
                  </a:lnTo>
                  <a:lnTo>
                    <a:pt x="3675" y="3080"/>
                  </a:lnTo>
                  <a:lnTo>
                    <a:pt x="3755" y="3017"/>
                  </a:lnTo>
                  <a:lnTo>
                    <a:pt x="3645" y="2872"/>
                  </a:lnTo>
                  <a:lnTo>
                    <a:pt x="3706" y="2823"/>
                  </a:lnTo>
                  <a:lnTo>
                    <a:pt x="3820" y="2970"/>
                  </a:lnTo>
                  <a:lnTo>
                    <a:pt x="4005" y="2823"/>
                  </a:lnTo>
                  <a:lnTo>
                    <a:pt x="3794" y="2547"/>
                  </a:lnTo>
                  <a:lnTo>
                    <a:pt x="3716" y="2610"/>
                  </a:lnTo>
                  <a:lnTo>
                    <a:pt x="3659" y="2534"/>
                  </a:lnTo>
                  <a:lnTo>
                    <a:pt x="3737" y="2473"/>
                  </a:lnTo>
                  <a:lnTo>
                    <a:pt x="3656" y="2365"/>
                  </a:lnTo>
                  <a:lnTo>
                    <a:pt x="3693" y="2339"/>
                  </a:lnTo>
                  <a:lnTo>
                    <a:pt x="3776" y="2446"/>
                  </a:lnTo>
                  <a:lnTo>
                    <a:pt x="3852" y="2385"/>
                  </a:lnTo>
                  <a:lnTo>
                    <a:pt x="3909" y="2460"/>
                  </a:lnTo>
                  <a:lnTo>
                    <a:pt x="3833" y="2521"/>
                  </a:lnTo>
                  <a:lnTo>
                    <a:pt x="4044" y="2795"/>
                  </a:lnTo>
                  <a:lnTo>
                    <a:pt x="4229" y="2649"/>
                  </a:lnTo>
                  <a:lnTo>
                    <a:pt x="4115" y="2502"/>
                  </a:lnTo>
                  <a:lnTo>
                    <a:pt x="4177" y="2455"/>
                  </a:lnTo>
                  <a:lnTo>
                    <a:pt x="4289" y="2600"/>
                  </a:lnTo>
                  <a:lnTo>
                    <a:pt x="4467" y="2464"/>
                  </a:lnTo>
                  <a:lnTo>
                    <a:pt x="4258" y="2191"/>
                  </a:lnTo>
                  <a:lnTo>
                    <a:pt x="4130" y="2285"/>
                  </a:lnTo>
                  <a:lnTo>
                    <a:pt x="4073" y="2212"/>
                  </a:lnTo>
                  <a:lnTo>
                    <a:pt x="4201" y="2115"/>
                  </a:lnTo>
                  <a:lnTo>
                    <a:pt x="4164" y="2070"/>
                  </a:lnTo>
                  <a:lnTo>
                    <a:pt x="4127" y="2027"/>
                  </a:lnTo>
                  <a:lnTo>
                    <a:pt x="4089" y="1984"/>
                  </a:lnTo>
                  <a:lnTo>
                    <a:pt x="4053" y="1940"/>
                  </a:lnTo>
                  <a:lnTo>
                    <a:pt x="4042" y="1925"/>
                  </a:lnTo>
                  <a:lnTo>
                    <a:pt x="4154" y="1841"/>
                  </a:lnTo>
                  <a:lnTo>
                    <a:pt x="4144" y="1827"/>
                  </a:lnTo>
                  <a:lnTo>
                    <a:pt x="4162" y="1832"/>
                  </a:lnTo>
                  <a:lnTo>
                    <a:pt x="4182" y="1836"/>
                  </a:lnTo>
                  <a:lnTo>
                    <a:pt x="4200" y="1836"/>
                  </a:lnTo>
                  <a:lnTo>
                    <a:pt x="4219" y="1834"/>
                  </a:lnTo>
                  <a:lnTo>
                    <a:pt x="4235" y="1831"/>
                  </a:lnTo>
                  <a:lnTo>
                    <a:pt x="4250" y="1826"/>
                  </a:lnTo>
                  <a:lnTo>
                    <a:pt x="4263" y="1819"/>
                  </a:lnTo>
                  <a:lnTo>
                    <a:pt x="4277" y="1811"/>
                  </a:lnTo>
                  <a:lnTo>
                    <a:pt x="4290" y="1803"/>
                  </a:lnTo>
                  <a:lnTo>
                    <a:pt x="4302" y="1793"/>
                  </a:lnTo>
                  <a:lnTo>
                    <a:pt x="4313" y="1780"/>
                  </a:lnTo>
                  <a:lnTo>
                    <a:pt x="4323" y="1768"/>
                  </a:lnTo>
                  <a:lnTo>
                    <a:pt x="4333" y="1755"/>
                  </a:lnTo>
                  <a:lnTo>
                    <a:pt x="4341" y="1740"/>
                  </a:lnTo>
                  <a:lnTo>
                    <a:pt x="4346" y="1725"/>
                  </a:lnTo>
                  <a:lnTo>
                    <a:pt x="4350" y="1710"/>
                  </a:lnTo>
                  <a:lnTo>
                    <a:pt x="4354" y="1697"/>
                  </a:lnTo>
                  <a:lnTo>
                    <a:pt x="4355" y="1682"/>
                  </a:lnTo>
                  <a:lnTo>
                    <a:pt x="4357" y="1667"/>
                  </a:lnTo>
                  <a:lnTo>
                    <a:pt x="4355" y="1654"/>
                  </a:lnTo>
                  <a:lnTo>
                    <a:pt x="4354" y="1643"/>
                  </a:lnTo>
                  <a:lnTo>
                    <a:pt x="4352" y="1629"/>
                  </a:lnTo>
                  <a:lnTo>
                    <a:pt x="4349" y="1618"/>
                  </a:lnTo>
                  <a:lnTo>
                    <a:pt x="4346" y="1606"/>
                  </a:lnTo>
                  <a:lnTo>
                    <a:pt x="4341" y="1595"/>
                  </a:lnTo>
                  <a:lnTo>
                    <a:pt x="4333" y="1580"/>
                  </a:lnTo>
                  <a:lnTo>
                    <a:pt x="4323" y="1567"/>
                  </a:lnTo>
                  <a:lnTo>
                    <a:pt x="4313" y="1555"/>
                  </a:lnTo>
                  <a:lnTo>
                    <a:pt x="4303" y="1544"/>
                  </a:lnTo>
                  <a:lnTo>
                    <a:pt x="4290" y="1532"/>
                  </a:lnTo>
                  <a:lnTo>
                    <a:pt x="4277" y="1524"/>
                  </a:lnTo>
                  <a:lnTo>
                    <a:pt x="4219" y="1501"/>
                  </a:lnTo>
                  <a:lnTo>
                    <a:pt x="4206" y="1499"/>
                  </a:lnTo>
                  <a:lnTo>
                    <a:pt x="4193" y="1499"/>
                  </a:lnTo>
                  <a:lnTo>
                    <a:pt x="4174" y="1501"/>
                  </a:lnTo>
                  <a:lnTo>
                    <a:pt x="4154" y="1504"/>
                  </a:lnTo>
                  <a:lnTo>
                    <a:pt x="4135" y="1511"/>
                  </a:lnTo>
                  <a:lnTo>
                    <a:pt x="4117" y="1519"/>
                  </a:lnTo>
                  <a:lnTo>
                    <a:pt x="4102" y="1527"/>
                  </a:lnTo>
                  <a:lnTo>
                    <a:pt x="4091" y="1537"/>
                  </a:lnTo>
                  <a:lnTo>
                    <a:pt x="4079" y="1549"/>
                  </a:lnTo>
                  <a:lnTo>
                    <a:pt x="4070" y="1560"/>
                  </a:lnTo>
                  <a:lnTo>
                    <a:pt x="4060" y="1573"/>
                  </a:lnTo>
                  <a:lnTo>
                    <a:pt x="4052" y="1588"/>
                  </a:lnTo>
                  <a:lnTo>
                    <a:pt x="4044" y="1610"/>
                  </a:lnTo>
                  <a:lnTo>
                    <a:pt x="4037" y="1631"/>
                  </a:lnTo>
                  <a:lnTo>
                    <a:pt x="4034" y="1643"/>
                  </a:lnTo>
                  <a:lnTo>
                    <a:pt x="4034" y="1654"/>
                  </a:lnTo>
                  <a:lnTo>
                    <a:pt x="4032" y="1666"/>
                  </a:lnTo>
                  <a:lnTo>
                    <a:pt x="4032" y="1677"/>
                  </a:lnTo>
                  <a:lnTo>
                    <a:pt x="4018" y="1656"/>
                  </a:lnTo>
                  <a:lnTo>
                    <a:pt x="3232" y="2247"/>
                  </a:lnTo>
                  <a:lnTo>
                    <a:pt x="3232" y="2195"/>
                  </a:lnTo>
                  <a:lnTo>
                    <a:pt x="3234" y="2144"/>
                  </a:lnTo>
                  <a:lnTo>
                    <a:pt x="3237" y="2093"/>
                  </a:lnTo>
                  <a:lnTo>
                    <a:pt x="3242" y="2042"/>
                  </a:lnTo>
                  <a:lnTo>
                    <a:pt x="3247" y="2021"/>
                  </a:lnTo>
                  <a:lnTo>
                    <a:pt x="3250" y="1999"/>
                  </a:lnTo>
                  <a:lnTo>
                    <a:pt x="3253" y="1978"/>
                  </a:lnTo>
                  <a:lnTo>
                    <a:pt x="3258" y="1956"/>
                  </a:lnTo>
                  <a:lnTo>
                    <a:pt x="3263" y="1935"/>
                  </a:lnTo>
                  <a:lnTo>
                    <a:pt x="3268" y="1915"/>
                  </a:lnTo>
                  <a:lnTo>
                    <a:pt x="3273" y="1895"/>
                  </a:lnTo>
                  <a:lnTo>
                    <a:pt x="3279" y="1875"/>
                  </a:lnTo>
                  <a:lnTo>
                    <a:pt x="3288" y="1851"/>
                  </a:lnTo>
                  <a:lnTo>
                    <a:pt x="3296" y="1826"/>
                  </a:lnTo>
                  <a:lnTo>
                    <a:pt x="3305" y="1801"/>
                  </a:lnTo>
                  <a:lnTo>
                    <a:pt x="3315" y="1778"/>
                  </a:lnTo>
                  <a:lnTo>
                    <a:pt x="3320" y="1763"/>
                  </a:lnTo>
                  <a:lnTo>
                    <a:pt x="3327" y="1748"/>
                  </a:lnTo>
                  <a:lnTo>
                    <a:pt x="3333" y="1735"/>
                  </a:lnTo>
                  <a:lnTo>
                    <a:pt x="3339" y="1720"/>
                  </a:lnTo>
                  <a:lnTo>
                    <a:pt x="3356" y="1685"/>
                  </a:lnTo>
                  <a:lnTo>
                    <a:pt x="3374" y="1652"/>
                  </a:lnTo>
                  <a:lnTo>
                    <a:pt x="3390" y="1619"/>
                  </a:lnTo>
                  <a:lnTo>
                    <a:pt x="3408" y="1585"/>
                  </a:lnTo>
                  <a:lnTo>
                    <a:pt x="3424" y="1567"/>
                  </a:lnTo>
                  <a:lnTo>
                    <a:pt x="3438" y="1549"/>
                  </a:lnTo>
                  <a:lnTo>
                    <a:pt x="3455" y="1547"/>
                  </a:lnTo>
                  <a:lnTo>
                    <a:pt x="3469" y="1545"/>
                  </a:lnTo>
                  <a:lnTo>
                    <a:pt x="3484" y="1545"/>
                  </a:lnTo>
                  <a:lnTo>
                    <a:pt x="3499" y="1547"/>
                  </a:lnTo>
                  <a:lnTo>
                    <a:pt x="3518" y="1552"/>
                  </a:lnTo>
                  <a:lnTo>
                    <a:pt x="3537" y="1562"/>
                  </a:lnTo>
                  <a:lnTo>
                    <a:pt x="3555" y="1572"/>
                  </a:lnTo>
                  <a:lnTo>
                    <a:pt x="3573" y="1582"/>
                  </a:lnTo>
                  <a:lnTo>
                    <a:pt x="3588" y="1588"/>
                  </a:lnTo>
                  <a:lnTo>
                    <a:pt x="3601" y="1595"/>
                  </a:lnTo>
                  <a:lnTo>
                    <a:pt x="3614" y="1601"/>
                  </a:lnTo>
                  <a:lnTo>
                    <a:pt x="3628" y="1606"/>
                  </a:lnTo>
                  <a:lnTo>
                    <a:pt x="3648" y="1585"/>
                  </a:lnTo>
                  <a:lnTo>
                    <a:pt x="3658" y="1577"/>
                  </a:lnTo>
                  <a:lnTo>
                    <a:pt x="3669" y="1568"/>
                  </a:lnTo>
                  <a:lnTo>
                    <a:pt x="3685" y="1560"/>
                  </a:lnTo>
                  <a:lnTo>
                    <a:pt x="3703" y="1552"/>
                  </a:lnTo>
                  <a:lnTo>
                    <a:pt x="3722" y="1545"/>
                  </a:lnTo>
                  <a:lnTo>
                    <a:pt x="3740" y="1540"/>
                  </a:lnTo>
                  <a:lnTo>
                    <a:pt x="3779" y="1530"/>
                  </a:lnTo>
                  <a:lnTo>
                    <a:pt x="3818" y="1524"/>
                  </a:lnTo>
                  <a:lnTo>
                    <a:pt x="3846" y="1522"/>
                  </a:lnTo>
                  <a:lnTo>
                    <a:pt x="3873" y="1519"/>
                  </a:lnTo>
                  <a:lnTo>
                    <a:pt x="3901" y="1517"/>
                  </a:lnTo>
                  <a:lnTo>
                    <a:pt x="3929" y="1515"/>
                  </a:lnTo>
                  <a:lnTo>
                    <a:pt x="3998" y="1515"/>
                  </a:lnTo>
                  <a:lnTo>
                    <a:pt x="3935" y="1451"/>
                  </a:lnTo>
                  <a:lnTo>
                    <a:pt x="3901" y="1420"/>
                  </a:lnTo>
                  <a:lnTo>
                    <a:pt x="3864" y="1392"/>
                  </a:lnTo>
                  <a:lnTo>
                    <a:pt x="3844" y="1379"/>
                  </a:lnTo>
                  <a:lnTo>
                    <a:pt x="3825" y="1365"/>
                  </a:lnTo>
                  <a:lnTo>
                    <a:pt x="3804" y="1355"/>
                  </a:lnTo>
                  <a:lnTo>
                    <a:pt x="3781" y="1345"/>
                  </a:lnTo>
                  <a:lnTo>
                    <a:pt x="3823" y="1334"/>
                  </a:lnTo>
                  <a:lnTo>
                    <a:pt x="3610" y="1324"/>
                  </a:lnTo>
                  <a:lnTo>
                    <a:pt x="3581" y="1324"/>
                  </a:lnTo>
                  <a:lnTo>
                    <a:pt x="3552" y="1327"/>
                  </a:lnTo>
                  <a:lnTo>
                    <a:pt x="3524" y="1329"/>
                  </a:lnTo>
                  <a:lnTo>
                    <a:pt x="3497" y="1334"/>
                  </a:lnTo>
                  <a:lnTo>
                    <a:pt x="3471" y="1339"/>
                  </a:lnTo>
                  <a:lnTo>
                    <a:pt x="3447" y="1345"/>
                  </a:lnTo>
                  <a:lnTo>
                    <a:pt x="3422" y="1352"/>
                  </a:lnTo>
                  <a:lnTo>
                    <a:pt x="3400" y="1362"/>
                  </a:lnTo>
                  <a:lnTo>
                    <a:pt x="3377" y="1372"/>
                  </a:lnTo>
                  <a:lnTo>
                    <a:pt x="3336" y="1393"/>
                  </a:lnTo>
                  <a:lnTo>
                    <a:pt x="3299" y="1418"/>
                  </a:lnTo>
                  <a:lnTo>
                    <a:pt x="3265" y="1446"/>
                  </a:lnTo>
                  <a:lnTo>
                    <a:pt x="3234" y="1478"/>
                  </a:lnTo>
                  <a:lnTo>
                    <a:pt x="3213" y="1499"/>
                  </a:lnTo>
                  <a:lnTo>
                    <a:pt x="3193" y="1524"/>
                  </a:lnTo>
                  <a:lnTo>
                    <a:pt x="3176" y="1547"/>
                  </a:lnTo>
                  <a:lnTo>
                    <a:pt x="3159" y="1572"/>
                  </a:lnTo>
                  <a:lnTo>
                    <a:pt x="3145" y="1596"/>
                  </a:lnTo>
                  <a:lnTo>
                    <a:pt x="3130" y="1619"/>
                  </a:lnTo>
                  <a:lnTo>
                    <a:pt x="3122" y="1638"/>
                  </a:lnTo>
                  <a:lnTo>
                    <a:pt x="3112" y="1656"/>
                  </a:lnTo>
                  <a:lnTo>
                    <a:pt x="3104" y="1676"/>
                  </a:lnTo>
                  <a:lnTo>
                    <a:pt x="3096" y="1694"/>
                  </a:lnTo>
                  <a:lnTo>
                    <a:pt x="3078" y="1732"/>
                  </a:lnTo>
                  <a:lnTo>
                    <a:pt x="3064" y="1770"/>
                  </a:lnTo>
                  <a:lnTo>
                    <a:pt x="3051" y="1808"/>
                  </a:lnTo>
                  <a:lnTo>
                    <a:pt x="3038" y="1847"/>
                  </a:lnTo>
                  <a:lnTo>
                    <a:pt x="3026" y="1887"/>
                  </a:lnTo>
                  <a:lnTo>
                    <a:pt x="3017" y="1926"/>
                  </a:lnTo>
                  <a:lnTo>
                    <a:pt x="3007" y="1968"/>
                  </a:lnTo>
                  <a:lnTo>
                    <a:pt x="2999" y="2007"/>
                  </a:lnTo>
                  <a:lnTo>
                    <a:pt x="2992" y="2040"/>
                  </a:lnTo>
                  <a:lnTo>
                    <a:pt x="2987" y="2075"/>
                  </a:lnTo>
                  <a:lnTo>
                    <a:pt x="2982" y="2108"/>
                  </a:lnTo>
                  <a:lnTo>
                    <a:pt x="2978" y="2141"/>
                  </a:lnTo>
                  <a:lnTo>
                    <a:pt x="2973" y="2181"/>
                  </a:lnTo>
                  <a:lnTo>
                    <a:pt x="2968" y="2219"/>
                  </a:lnTo>
                  <a:lnTo>
                    <a:pt x="2963" y="2258"/>
                  </a:lnTo>
                  <a:lnTo>
                    <a:pt x="2960" y="2296"/>
                  </a:lnTo>
                  <a:lnTo>
                    <a:pt x="2958" y="2337"/>
                  </a:lnTo>
                  <a:lnTo>
                    <a:pt x="2955" y="2377"/>
                  </a:lnTo>
                  <a:lnTo>
                    <a:pt x="2953" y="2418"/>
                  </a:lnTo>
                  <a:lnTo>
                    <a:pt x="2952" y="2458"/>
                  </a:lnTo>
                  <a:lnTo>
                    <a:pt x="2653" y="2682"/>
                  </a:lnTo>
                  <a:lnTo>
                    <a:pt x="2625" y="2643"/>
                  </a:lnTo>
                  <a:lnTo>
                    <a:pt x="2600" y="2603"/>
                  </a:lnTo>
                  <a:lnTo>
                    <a:pt x="2575" y="2560"/>
                  </a:lnTo>
                  <a:lnTo>
                    <a:pt x="2554" y="2517"/>
                  </a:lnTo>
                  <a:lnTo>
                    <a:pt x="2574" y="2511"/>
                  </a:lnTo>
                  <a:lnTo>
                    <a:pt x="2593" y="2504"/>
                  </a:lnTo>
                  <a:lnTo>
                    <a:pt x="2612" y="2497"/>
                  </a:lnTo>
                  <a:lnTo>
                    <a:pt x="2630" y="2491"/>
                  </a:lnTo>
                  <a:lnTo>
                    <a:pt x="2661" y="2478"/>
                  </a:lnTo>
                  <a:lnTo>
                    <a:pt x="2692" y="2463"/>
                  </a:lnTo>
                  <a:lnTo>
                    <a:pt x="2720" y="2446"/>
                  </a:lnTo>
                  <a:lnTo>
                    <a:pt x="2747" y="2428"/>
                  </a:lnTo>
                  <a:lnTo>
                    <a:pt x="2773" y="2408"/>
                  </a:lnTo>
                  <a:lnTo>
                    <a:pt x="2802" y="2379"/>
                  </a:lnTo>
                  <a:lnTo>
                    <a:pt x="2827" y="2344"/>
                  </a:lnTo>
                  <a:lnTo>
                    <a:pt x="2853" y="2293"/>
                  </a:lnTo>
                  <a:lnTo>
                    <a:pt x="2854" y="2270"/>
                  </a:lnTo>
                  <a:lnTo>
                    <a:pt x="2854" y="2248"/>
                  </a:lnTo>
                  <a:lnTo>
                    <a:pt x="2856" y="2225"/>
                  </a:lnTo>
                  <a:lnTo>
                    <a:pt x="2856" y="2204"/>
                  </a:lnTo>
                  <a:lnTo>
                    <a:pt x="2859" y="2189"/>
                  </a:lnTo>
                  <a:lnTo>
                    <a:pt x="2864" y="2176"/>
                  </a:lnTo>
                  <a:lnTo>
                    <a:pt x="2871" y="2162"/>
                  </a:lnTo>
                  <a:lnTo>
                    <a:pt x="2879" y="2149"/>
                  </a:lnTo>
                  <a:lnTo>
                    <a:pt x="2887" y="2129"/>
                  </a:lnTo>
                  <a:lnTo>
                    <a:pt x="2895" y="2111"/>
                  </a:lnTo>
                  <a:lnTo>
                    <a:pt x="2901" y="2091"/>
                  </a:lnTo>
                  <a:lnTo>
                    <a:pt x="2905" y="2072"/>
                  </a:lnTo>
                  <a:lnTo>
                    <a:pt x="2906" y="2055"/>
                  </a:lnTo>
                  <a:lnTo>
                    <a:pt x="2908" y="2040"/>
                  </a:lnTo>
                  <a:lnTo>
                    <a:pt x="2914" y="2035"/>
                  </a:lnTo>
                  <a:lnTo>
                    <a:pt x="2984" y="1941"/>
                  </a:lnTo>
                  <a:lnTo>
                    <a:pt x="2940" y="1898"/>
                  </a:lnTo>
                  <a:lnTo>
                    <a:pt x="2947" y="1735"/>
                  </a:lnTo>
                  <a:lnTo>
                    <a:pt x="2948" y="1723"/>
                  </a:lnTo>
                  <a:lnTo>
                    <a:pt x="2952" y="1714"/>
                  </a:lnTo>
                  <a:lnTo>
                    <a:pt x="2957" y="1702"/>
                  </a:lnTo>
                  <a:lnTo>
                    <a:pt x="2961" y="1692"/>
                  </a:lnTo>
                  <a:lnTo>
                    <a:pt x="2973" y="1671"/>
                  </a:lnTo>
                  <a:lnTo>
                    <a:pt x="2982" y="1651"/>
                  </a:lnTo>
                  <a:lnTo>
                    <a:pt x="2989" y="1638"/>
                  </a:lnTo>
                  <a:lnTo>
                    <a:pt x="2994" y="1624"/>
                  </a:lnTo>
                  <a:lnTo>
                    <a:pt x="2999" y="1611"/>
                  </a:lnTo>
                  <a:lnTo>
                    <a:pt x="3000" y="1596"/>
                  </a:lnTo>
                  <a:lnTo>
                    <a:pt x="3004" y="1583"/>
                  </a:lnTo>
                  <a:lnTo>
                    <a:pt x="3005" y="1570"/>
                  </a:lnTo>
                  <a:lnTo>
                    <a:pt x="3005" y="1557"/>
                  </a:lnTo>
                  <a:lnTo>
                    <a:pt x="3005" y="1542"/>
                  </a:lnTo>
                  <a:lnTo>
                    <a:pt x="3018" y="1535"/>
                  </a:lnTo>
                  <a:lnTo>
                    <a:pt x="3090" y="1438"/>
                  </a:lnTo>
                  <a:lnTo>
                    <a:pt x="2989" y="1342"/>
                  </a:lnTo>
                  <a:lnTo>
                    <a:pt x="2974" y="1332"/>
                  </a:lnTo>
                  <a:lnTo>
                    <a:pt x="2960" y="1322"/>
                  </a:lnTo>
                  <a:lnTo>
                    <a:pt x="2948" y="1314"/>
                  </a:lnTo>
                  <a:lnTo>
                    <a:pt x="2935" y="1308"/>
                  </a:lnTo>
                  <a:lnTo>
                    <a:pt x="2921" y="1301"/>
                  </a:lnTo>
                  <a:lnTo>
                    <a:pt x="2908" y="1294"/>
                  </a:lnTo>
                  <a:lnTo>
                    <a:pt x="2885" y="1289"/>
                  </a:lnTo>
                  <a:lnTo>
                    <a:pt x="2864" y="1284"/>
                  </a:lnTo>
                  <a:lnTo>
                    <a:pt x="2849" y="1276"/>
                  </a:lnTo>
                  <a:lnTo>
                    <a:pt x="2849" y="1250"/>
                  </a:lnTo>
                  <a:lnTo>
                    <a:pt x="2849" y="1222"/>
                  </a:lnTo>
                  <a:lnTo>
                    <a:pt x="2848" y="1195"/>
                  </a:lnTo>
                  <a:lnTo>
                    <a:pt x="2846" y="1169"/>
                  </a:lnTo>
                  <a:lnTo>
                    <a:pt x="2843" y="1152"/>
                  </a:lnTo>
                  <a:lnTo>
                    <a:pt x="2840" y="1139"/>
                  </a:lnTo>
                  <a:lnTo>
                    <a:pt x="2835" y="1124"/>
                  </a:lnTo>
                  <a:lnTo>
                    <a:pt x="2828" y="1111"/>
                  </a:lnTo>
                  <a:lnTo>
                    <a:pt x="2830" y="1093"/>
                  </a:lnTo>
                  <a:lnTo>
                    <a:pt x="2830" y="1075"/>
                  </a:lnTo>
                  <a:lnTo>
                    <a:pt x="2827" y="1057"/>
                  </a:lnTo>
                  <a:lnTo>
                    <a:pt x="2823" y="1039"/>
                  </a:lnTo>
                  <a:lnTo>
                    <a:pt x="2849" y="939"/>
                  </a:lnTo>
                  <a:lnTo>
                    <a:pt x="2741" y="864"/>
                  </a:lnTo>
                  <a:lnTo>
                    <a:pt x="2723" y="839"/>
                  </a:lnTo>
                  <a:lnTo>
                    <a:pt x="2705" y="817"/>
                  </a:lnTo>
                  <a:lnTo>
                    <a:pt x="2684" y="796"/>
                  </a:lnTo>
                  <a:lnTo>
                    <a:pt x="2663" y="776"/>
                  </a:lnTo>
                  <a:lnTo>
                    <a:pt x="2638" y="758"/>
                  </a:lnTo>
                  <a:lnTo>
                    <a:pt x="2616" y="741"/>
                  </a:lnTo>
                  <a:lnTo>
                    <a:pt x="2590" y="727"/>
                  </a:lnTo>
                  <a:lnTo>
                    <a:pt x="2564" y="712"/>
                  </a:lnTo>
                  <a:lnTo>
                    <a:pt x="2538" y="700"/>
                  </a:lnTo>
                  <a:lnTo>
                    <a:pt x="2510" y="689"/>
                  </a:lnTo>
                  <a:lnTo>
                    <a:pt x="2483" y="679"/>
                  </a:lnTo>
                  <a:lnTo>
                    <a:pt x="2455" y="669"/>
                  </a:lnTo>
                  <a:lnTo>
                    <a:pt x="2426" y="662"/>
                  </a:lnTo>
                  <a:lnTo>
                    <a:pt x="2398" y="656"/>
                  </a:lnTo>
                  <a:lnTo>
                    <a:pt x="2369" y="649"/>
                  </a:lnTo>
                  <a:lnTo>
                    <a:pt x="2340" y="646"/>
                  </a:lnTo>
                  <a:lnTo>
                    <a:pt x="2345" y="636"/>
                  </a:lnTo>
                  <a:lnTo>
                    <a:pt x="2350" y="623"/>
                  </a:lnTo>
                  <a:lnTo>
                    <a:pt x="2351" y="613"/>
                  </a:lnTo>
                  <a:lnTo>
                    <a:pt x="2353" y="600"/>
                  </a:lnTo>
                  <a:lnTo>
                    <a:pt x="2351" y="586"/>
                  </a:lnTo>
                  <a:lnTo>
                    <a:pt x="2350" y="575"/>
                  </a:lnTo>
                  <a:lnTo>
                    <a:pt x="2345" y="563"/>
                  </a:lnTo>
                  <a:lnTo>
                    <a:pt x="2340" y="552"/>
                  </a:lnTo>
                  <a:lnTo>
                    <a:pt x="2335" y="542"/>
                  </a:lnTo>
                  <a:lnTo>
                    <a:pt x="2327" y="533"/>
                  </a:lnTo>
                  <a:lnTo>
                    <a:pt x="2327" y="517"/>
                  </a:lnTo>
                  <a:lnTo>
                    <a:pt x="2327" y="500"/>
                  </a:lnTo>
                  <a:lnTo>
                    <a:pt x="2327" y="484"/>
                  </a:lnTo>
                  <a:lnTo>
                    <a:pt x="2325" y="467"/>
                  </a:lnTo>
                  <a:lnTo>
                    <a:pt x="2322" y="446"/>
                  </a:lnTo>
                  <a:lnTo>
                    <a:pt x="2319" y="426"/>
                  </a:lnTo>
                  <a:lnTo>
                    <a:pt x="2316" y="405"/>
                  </a:lnTo>
                  <a:lnTo>
                    <a:pt x="2314" y="383"/>
                  </a:lnTo>
                  <a:lnTo>
                    <a:pt x="2319" y="385"/>
                  </a:lnTo>
                  <a:lnTo>
                    <a:pt x="2348" y="388"/>
                  </a:lnTo>
                  <a:lnTo>
                    <a:pt x="2377" y="393"/>
                  </a:lnTo>
                  <a:lnTo>
                    <a:pt x="2406" y="397"/>
                  </a:lnTo>
                  <a:lnTo>
                    <a:pt x="2436" y="398"/>
                  </a:lnTo>
                  <a:lnTo>
                    <a:pt x="2466" y="398"/>
                  </a:lnTo>
                  <a:lnTo>
                    <a:pt x="2471" y="370"/>
                  </a:lnTo>
                  <a:lnTo>
                    <a:pt x="2476" y="363"/>
                  </a:lnTo>
                  <a:lnTo>
                    <a:pt x="2483" y="357"/>
                  </a:lnTo>
                  <a:lnTo>
                    <a:pt x="2494" y="344"/>
                  </a:lnTo>
                  <a:lnTo>
                    <a:pt x="2504" y="330"/>
                  </a:lnTo>
                  <a:lnTo>
                    <a:pt x="2509" y="322"/>
                  </a:lnTo>
                  <a:lnTo>
                    <a:pt x="2512" y="312"/>
                  </a:lnTo>
                  <a:lnTo>
                    <a:pt x="2512" y="301"/>
                  </a:lnTo>
                  <a:lnTo>
                    <a:pt x="2512" y="291"/>
                  </a:lnTo>
                  <a:lnTo>
                    <a:pt x="2505" y="274"/>
                  </a:lnTo>
                  <a:lnTo>
                    <a:pt x="2492" y="255"/>
                  </a:lnTo>
                  <a:lnTo>
                    <a:pt x="2478" y="235"/>
                  </a:lnTo>
                  <a:lnTo>
                    <a:pt x="2475" y="228"/>
                  </a:lnTo>
                  <a:lnTo>
                    <a:pt x="2471" y="222"/>
                  </a:lnTo>
                  <a:lnTo>
                    <a:pt x="2468" y="193"/>
                  </a:lnTo>
                  <a:lnTo>
                    <a:pt x="2431" y="193"/>
                  </a:lnTo>
                  <a:lnTo>
                    <a:pt x="2398" y="198"/>
                  </a:lnTo>
                  <a:lnTo>
                    <a:pt x="2366" y="205"/>
                  </a:lnTo>
                  <a:lnTo>
                    <a:pt x="2335" y="212"/>
                  </a:lnTo>
                  <a:lnTo>
                    <a:pt x="2303" y="220"/>
                  </a:lnTo>
                  <a:lnTo>
                    <a:pt x="2309" y="193"/>
                  </a:lnTo>
                  <a:lnTo>
                    <a:pt x="2316" y="167"/>
                  </a:lnTo>
                  <a:lnTo>
                    <a:pt x="2322" y="139"/>
                  </a:lnTo>
                  <a:lnTo>
                    <a:pt x="2327" y="113"/>
                  </a:lnTo>
                  <a:lnTo>
                    <a:pt x="2327" y="93"/>
                  </a:lnTo>
                  <a:lnTo>
                    <a:pt x="2327" y="71"/>
                  </a:lnTo>
                  <a:lnTo>
                    <a:pt x="2303" y="68"/>
                  </a:lnTo>
                  <a:lnTo>
                    <a:pt x="2294" y="58"/>
                  </a:lnTo>
                  <a:lnTo>
                    <a:pt x="2286" y="47"/>
                  </a:lnTo>
                  <a:lnTo>
                    <a:pt x="2272" y="30"/>
                  </a:lnTo>
                  <a:lnTo>
                    <a:pt x="2259" y="14"/>
                  </a:lnTo>
                  <a:lnTo>
                    <a:pt x="2249" y="9"/>
                  </a:lnTo>
                  <a:lnTo>
                    <a:pt x="2239" y="4"/>
                  </a:lnTo>
                  <a:lnTo>
                    <a:pt x="2226" y="0"/>
                  </a:lnTo>
                  <a:lnTo>
                    <a:pt x="2213" y="4"/>
                  </a:lnTo>
                  <a:lnTo>
                    <a:pt x="2204" y="9"/>
                  </a:lnTo>
                  <a:lnTo>
                    <a:pt x="2195" y="14"/>
                  </a:lnTo>
                  <a:lnTo>
                    <a:pt x="2182" y="27"/>
                  </a:lnTo>
                  <a:lnTo>
                    <a:pt x="2171" y="40"/>
                  </a:lnTo>
                  <a:lnTo>
                    <a:pt x="2161" y="55"/>
                  </a:lnTo>
                  <a:lnTo>
                    <a:pt x="2150" y="68"/>
                  </a:lnTo>
                  <a:lnTo>
                    <a:pt x="2126" y="71"/>
                  </a:lnTo>
                  <a:lnTo>
                    <a:pt x="2126" y="108"/>
                  </a:lnTo>
                  <a:lnTo>
                    <a:pt x="2129" y="136"/>
                  </a:lnTo>
                  <a:lnTo>
                    <a:pt x="2134" y="164"/>
                  </a:lnTo>
                  <a:lnTo>
                    <a:pt x="2140" y="192"/>
                  </a:lnTo>
                  <a:lnTo>
                    <a:pt x="2145" y="220"/>
                  </a:lnTo>
                  <a:lnTo>
                    <a:pt x="2129" y="217"/>
                  </a:lnTo>
                  <a:lnTo>
                    <a:pt x="2113" y="212"/>
                  </a:lnTo>
                  <a:lnTo>
                    <a:pt x="2090" y="207"/>
                  </a:lnTo>
                  <a:lnTo>
                    <a:pt x="2066" y="200"/>
                  </a:lnTo>
                  <a:lnTo>
                    <a:pt x="2041" y="197"/>
                  </a:lnTo>
                  <a:lnTo>
                    <a:pt x="2017" y="193"/>
                  </a:lnTo>
                  <a:lnTo>
                    <a:pt x="1994" y="193"/>
                  </a:lnTo>
                  <a:lnTo>
                    <a:pt x="1986" y="208"/>
                  </a:lnTo>
                  <a:lnTo>
                    <a:pt x="1978" y="222"/>
                  </a:lnTo>
                  <a:lnTo>
                    <a:pt x="1960" y="241"/>
                  </a:lnTo>
                  <a:lnTo>
                    <a:pt x="1944" y="261"/>
                  </a:lnTo>
                  <a:lnTo>
                    <a:pt x="1937" y="273"/>
                  </a:lnTo>
                  <a:lnTo>
                    <a:pt x="1933" y="283"/>
                  </a:lnTo>
                  <a:lnTo>
                    <a:pt x="1931" y="293"/>
                  </a:lnTo>
                  <a:lnTo>
                    <a:pt x="1929" y="301"/>
                  </a:lnTo>
                  <a:lnTo>
                    <a:pt x="1931" y="312"/>
                  </a:lnTo>
                  <a:lnTo>
                    <a:pt x="1933" y="321"/>
                  </a:lnTo>
                  <a:lnTo>
                    <a:pt x="1937" y="332"/>
                  </a:lnTo>
                  <a:lnTo>
                    <a:pt x="1944" y="342"/>
                  </a:lnTo>
                  <a:lnTo>
                    <a:pt x="1962" y="362"/>
                  </a:lnTo>
                  <a:lnTo>
                    <a:pt x="1981" y="380"/>
                  </a:lnTo>
                  <a:lnTo>
                    <a:pt x="1991" y="390"/>
                  </a:lnTo>
                  <a:lnTo>
                    <a:pt x="2001" y="398"/>
                  </a:lnTo>
                  <a:lnTo>
                    <a:pt x="2022" y="398"/>
                  </a:lnTo>
                  <a:lnTo>
                    <a:pt x="2051" y="395"/>
                  </a:lnTo>
                  <a:lnTo>
                    <a:pt x="2080" y="392"/>
                  </a:lnTo>
                  <a:lnTo>
                    <a:pt x="2109" y="387"/>
                  </a:lnTo>
                  <a:lnTo>
                    <a:pt x="2139" y="383"/>
                  </a:lnTo>
                  <a:lnTo>
                    <a:pt x="2137" y="405"/>
                  </a:lnTo>
                  <a:lnTo>
                    <a:pt x="2134" y="426"/>
                  </a:lnTo>
                  <a:lnTo>
                    <a:pt x="2131" y="446"/>
                  </a:lnTo>
                  <a:lnTo>
                    <a:pt x="2127" y="467"/>
                  </a:lnTo>
                  <a:lnTo>
                    <a:pt x="2127" y="481"/>
                  </a:lnTo>
                  <a:lnTo>
                    <a:pt x="2126" y="494"/>
                  </a:lnTo>
                  <a:lnTo>
                    <a:pt x="2126" y="507"/>
                  </a:lnTo>
                  <a:lnTo>
                    <a:pt x="2126" y="520"/>
                  </a:lnTo>
                  <a:lnTo>
                    <a:pt x="2114" y="530"/>
                  </a:lnTo>
                  <a:lnTo>
                    <a:pt x="2105" y="542"/>
                  </a:lnTo>
                  <a:lnTo>
                    <a:pt x="2098" y="552"/>
                  </a:lnTo>
                  <a:lnTo>
                    <a:pt x="2093" y="563"/>
                  </a:lnTo>
                  <a:lnTo>
                    <a:pt x="2090" y="575"/>
                  </a:lnTo>
                  <a:lnTo>
                    <a:pt x="2088" y="586"/>
                  </a:lnTo>
                  <a:lnTo>
                    <a:pt x="2087" y="600"/>
                  </a:lnTo>
                  <a:lnTo>
                    <a:pt x="2088" y="613"/>
                  </a:lnTo>
                  <a:lnTo>
                    <a:pt x="2090" y="623"/>
                  </a:lnTo>
                  <a:lnTo>
                    <a:pt x="2095" y="637"/>
                  </a:lnTo>
                  <a:lnTo>
                    <a:pt x="2101" y="652"/>
                  </a:lnTo>
                  <a:lnTo>
                    <a:pt x="2070" y="659"/>
                  </a:lnTo>
                  <a:lnTo>
                    <a:pt x="2040" y="667"/>
                  </a:lnTo>
                  <a:lnTo>
                    <a:pt x="2009" y="675"/>
                  </a:lnTo>
                  <a:lnTo>
                    <a:pt x="1980" y="687"/>
                  </a:lnTo>
                  <a:lnTo>
                    <a:pt x="1965" y="694"/>
                  </a:lnTo>
                  <a:lnTo>
                    <a:pt x="1950" y="700"/>
                  </a:lnTo>
                  <a:lnTo>
                    <a:pt x="1936" y="707"/>
                  </a:lnTo>
                  <a:lnTo>
                    <a:pt x="1920" y="715"/>
                  </a:lnTo>
                  <a:lnTo>
                    <a:pt x="1907" y="722"/>
                  </a:lnTo>
                  <a:lnTo>
                    <a:pt x="1894" y="730"/>
                  </a:lnTo>
                  <a:lnTo>
                    <a:pt x="1881" y="740"/>
                  </a:lnTo>
                  <a:lnTo>
                    <a:pt x="1868" y="750"/>
                  </a:lnTo>
                  <a:lnTo>
                    <a:pt x="1848" y="765"/>
                  </a:lnTo>
                  <a:lnTo>
                    <a:pt x="1832" y="781"/>
                  </a:lnTo>
                  <a:lnTo>
                    <a:pt x="1814" y="799"/>
                  </a:lnTo>
                  <a:lnTo>
                    <a:pt x="1804" y="811"/>
                  </a:lnTo>
                  <a:lnTo>
                    <a:pt x="1795" y="824"/>
                  </a:lnTo>
                  <a:lnTo>
                    <a:pt x="1785" y="837"/>
                  </a:lnTo>
                  <a:lnTo>
                    <a:pt x="1777" y="852"/>
                  </a:lnTo>
                  <a:lnTo>
                    <a:pt x="1764" y="859"/>
                  </a:lnTo>
                  <a:lnTo>
                    <a:pt x="1752" y="865"/>
                  </a:lnTo>
                  <a:lnTo>
                    <a:pt x="1731" y="877"/>
                  </a:lnTo>
                  <a:lnTo>
                    <a:pt x="1710" y="887"/>
                  </a:lnTo>
                  <a:lnTo>
                    <a:pt x="1689" y="898"/>
                  </a:lnTo>
                  <a:lnTo>
                    <a:pt x="1670" y="910"/>
                  </a:lnTo>
                  <a:lnTo>
                    <a:pt x="1649" y="926"/>
                  </a:lnTo>
                  <a:lnTo>
                    <a:pt x="1670" y="1025"/>
                  </a:lnTo>
                  <a:lnTo>
                    <a:pt x="1666" y="1037"/>
                  </a:lnTo>
                  <a:lnTo>
                    <a:pt x="1665" y="1050"/>
                  </a:lnTo>
                  <a:lnTo>
                    <a:pt x="1663" y="1063"/>
                  </a:lnTo>
                  <a:lnTo>
                    <a:pt x="1663" y="1078"/>
                  </a:lnTo>
                  <a:lnTo>
                    <a:pt x="1663" y="1091"/>
                  </a:lnTo>
                  <a:lnTo>
                    <a:pt x="1653" y="1111"/>
                  </a:lnTo>
                  <a:lnTo>
                    <a:pt x="1644" y="1131"/>
                  </a:lnTo>
                  <a:lnTo>
                    <a:pt x="1637" y="1152"/>
                  </a:lnTo>
                  <a:lnTo>
                    <a:pt x="1632" y="1174"/>
                  </a:lnTo>
                  <a:lnTo>
                    <a:pt x="1631" y="1200"/>
                  </a:lnTo>
                  <a:lnTo>
                    <a:pt x="1631" y="1227"/>
                  </a:lnTo>
                  <a:lnTo>
                    <a:pt x="1631" y="1251"/>
                  </a:lnTo>
                  <a:lnTo>
                    <a:pt x="1631" y="1278"/>
                  </a:lnTo>
                  <a:lnTo>
                    <a:pt x="1619" y="1284"/>
                  </a:lnTo>
                  <a:lnTo>
                    <a:pt x="1613" y="1284"/>
                  </a:lnTo>
                  <a:lnTo>
                    <a:pt x="1546" y="1306"/>
                  </a:lnTo>
                  <a:lnTo>
                    <a:pt x="1511" y="1329"/>
                  </a:lnTo>
                  <a:lnTo>
                    <a:pt x="1477" y="1359"/>
                  </a:lnTo>
                  <a:lnTo>
                    <a:pt x="1394" y="1438"/>
                  </a:lnTo>
                  <a:lnTo>
                    <a:pt x="1464" y="1534"/>
                  </a:lnTo>
                  <a:lnTo>
                    <a:pt x="1477" y="1542"/>
                  </a:lnTo>
                  <a:lnTo>
                    <a:pt x="1478" y="1563"/>
                  </a:lnTo>
                  <a:lnTo>
                    <a:pt x="1480" y="1585"/>
                  </a:lnTo>
                  <a:lnTo>
                    <a:pt x="1483" y="1606"/>
                  </a:lnTo>
                  <a:lnTo>
                    <a:pt x="1490" y="1628"/>
                  </a:lnTo>
                  <a:lnTo>
                    <a:pt x="1496" y="1646"/>
                  </a:lnTo>
                  <a:lnTo>
                    <a:pt x="1506" y="1664"/>
                  </a:lnTo>
                  <a:lnTo>
                    <a:pt x="1516" y="1682"/>
                  </a:lnTo>
                  <a:lnTo>
                    <a:pt x="1525" y="1700"/>
                  </a:lnTo>
                  <a:lnTo>
                    <a:pt x="1530" y="1710"/>
                  </a:lnTo>
                  <a:lnTo>
                    <a:pt x="1533" y="1720"/>
                  </a:lnTo>
                  <a:lnTo>
                    <a:pt x="1535" y="1730"/>
                  </a:lnTo>
                  <a:lnTo>
                    <a:pt x="1537" y="1740"/>
                  </a:lnTo>
                  <a:lnTo>
                    <a:pt x="1538" y="1778"/>
                  </a:lnTo>
                  <a:lnTo>
                    <a:pt x="1538" y="1818"/>
                  </a:lnTo>
                  <a:lnTo>
                    <a:pt x="1540" y="1855"/>
                  </a:lnTo>
                  <a:lnTo>
                    <a:pt x="1541" y="1893"/>
                  </a:lnTo>
                  <a:lnTo>
                    <a:pt x="1494" y="1941"/>
                  </a:lnTo>
                  <a:lnTo>
                    <a:pt x="1563" y="2035"/>
                  </a:lnTo>
                  <a:lnTo>
                    <a:pt x="1572" y="2040"/>
                  </a:lnTo>
                  <a:lnTo>
                    <a:pt x="1580" y="2106"/>
                  </a:lnTo>
                  <a:lnTo>
                    <a:pt x="1585" y="2121"/>
                  </a:lnTo>
                  <a:lnTo>
                    <a:pt x="1592" y="2134"/>
                  </a:lnTo>
                  <a:lnTo>
                    <a:pt x="1600" y="2151"/>
                  </a:lnTo>
                  <a:lnTo>
                    <a:pt x="1608" y="2166"/>
                  </a:lnTo>
                  <a:lnTo>
                    <a:pt x="1616" y="2182"/>
                  </a:lnTo>
                  <a:lnTo>
                    <a:pt x="1621" y="2199"/>
                  </a:lnTo>
                  <a:lnTo>
                    <a:pt x="1621" y="2202"/>
                  </a:lnTo>
                  <a:lnTo>
                    <a:pt x="1621" y="2225"/>
                  </a:lnTo>
                  <a:lnTo>
                    <a:pt x="1623" y="2248"/>
                  </a:lnTo>
                  <a:lnTo>
                    <a:pt x="1623" y="2271"/>
                  </a:lnTo>
                  <a:lnTo>
                    <a:pt x="1623" y="2294"/>
                  </a:lnTo>
                  <a:lnTo>
                    <a:pt x="1652" y="2346"/>
                  </a:lnTo>
                  <a:lnTo>
                    <a:pt x="1676" y="2379"/>
                  </a:lnTo>
                  <a:lnTo>
                    <a:pt x="1705" y="2407"/>
                  </a:lnTo>
                  <a:lnTo>
                    <a:pt x="1733" y="2425"/>
                  </a:lnTo>
                  <a:lnTo>
                    <a:pt x="1759" y="2441"/>
                  </a:lnTo>
                  <a:lnTo>
                    <a:pt x="1788" y="2458"/>
                  </a:lnTo>
                  <a:lnTo>
                    <a:pt x="1817" y="2473"/>
                  </a:lnTo>
                  <a:lnTo>
                    <a:pt x="1847" y="2486"/>
                  </a:lnTo>
                  <a:lnTo>
                    <a:pt x="1866" y="2494"/>
                  </a:lnTo>
                  <a:lnTo>
                    <a:pt x="1887" y="2501"/>
                  </a:lnTo>
                  <a:lnTo>
                    <a:pt x="1908" y="2507"/>
                  </a:lnTo>
                  <a:lnTo>
                    <a:pt x="1928" y="2514"/>
                  </a:lnTo>
                  <a:lnTo>
                    <a:pt x="1916" y="2540"/>
                  </a:lnTo>
                  <a:lnTo>
                    <a:pt x="1905" y="2565"/>
                  </a:lnTo>
                  <a:lnTo>
                    <a:pt x="1892" y="2590"/>
                  </a:lnTo>
                  <a:lnTo>
                    <a:pt x="1879" y="2615"/>
                  </a:lnTo>
                  <a:lnTo>
                    <a:pt x="1864" y="2639"/>
                  </a:lnTo>
                  <a:lnTo>
                    <a:pt x="1850" y="2663"/>
                  </a:lnTo>
                  <a:lnTo>
                    <a:pt x="1835" y="2686"/>
                  </a:lnTo>
                  <a:lnTo>
                    <a:pt x="1819" y="2707"/>
                  </a:lnTo>
                  <a:lnTo>
                    <a:pt x="1522" y="2484"/>
                  </a:lnTo>
                  <a:lnTo>
                    <a:pt x="1520" y="2451"/>
                  </a:lnTo>
                  <a:lnTo>
                    <a:pt x="1519" y="2418"/>
                  </a:lnTo>
                  <a:lnTo>
                    <a:pt x="1517" y="2387"/>
                  </a:lnTo>
                  <a:lnTo>
                    <a:pt x="1516" y="2354"/>
                  </a:lnTo>
                  <a:lnTo>
                    <a:pt x="1512" y="2313"/>
                  </a:lnTo>
                  <a:lnTo>
                    <a:pt x="1509" y="2273"/>
                  </a:lnTo>
                  <a:lnTo>
                    <a:pt x="1504" y="2233"/>
                  </a:lnTo>
                  <a:lnTo>
                    <a:pt x="1499" y="2194"/>
                  </a:lnTo>
                  <a:lnTo>
                    <a:pt x="1496" y="2166"/>
                  </a:lnTo>
                  <a:lnTo>
                    <a:pt x="1493" y="2138"/>
                  </a:lnTo>
                  <a:lnTo>
                    <a:pt x="1488" y="2108"/>
                  </a:lnTo>
                  <a:lnTo>
                    <a:pt x="1483" y="2080"/>
                  </a:lnTo>
                  <a:lnTo>
                    <a:pt x="1475" y="2039"/>
                  </a:lnTo>
                  <a:lnTo>
                    <a:pt x="1467" y="1999"/>
                  </a:lnTo>
                  <a:lnTo>
                    <a:pt x="1459" y="1958"/>
                  </a:lnTo>
                  <a:lnTo>
                    <a:pt x="1449" y="1917"/>
                  </a:lnTo>
                  <a:lnTo>
                    <a:pt x="1438" y="1877"/>
                  </a:lnTo>
                  <a:lnTo>
                    <a:pt x="1425" y="1836"/>
                  </a:lnTo>
                  <a:lnTo>
                    <a:pt x="1410" y="1796"/>
                  </a:lnTo>
                  <a:lnTo>
                    <a:pt x="1394" y="1755"/>
                  </a:lnTo>
                  <a:lnTo>
                    <a:pt x="1376" y="1717"/>
                  </a:lnTo>
                  <a:lnTo>
                    <a:pt x="1368" y="1697"/>
                  </a:lnTo>
                  <a:lnTo>
                    <a:pt x="1360" y="1679"/>
                  </a:lnTo>
                  <a:lnTo>
                    <a:pt x="1350" y="1661"/>
                  </a:lnTo>
                  <a:lnTo>
                    <a:pt x="1342" y="1643"/>
                  </a:lnTo>
                  <a:lnTo>
                    <a:pt x="1332" y="1626"/>
                  </a:lnTo>
                  <a:lnTo>
                    <a:pt x="1322" y="1610"/>
                  </a:lnTo>
                  <a:lnTo>
                    <a:pt x="1313" y="1595"/>
                  </a:lnTo>
                  <a:lnTo>
                    <a:pt x="1303" y="1578"/>
                  </a:lnTo>
                  <a:lnTo>
                    <a:pt x="1285" y="1553"/>
                  </a:lnTo>
                  <a:lnTo>
                    <a:pt x="1267" y="1530"/>
                  </a:lnTo>
                  <a:lnTo>
                    <a:pt x="1246" y="1507"/>
                  </a:lnTo>
                  <a:lnTo>
                    <a:pt x="1223" y="1484"/>
                  </a:lnTo>
                  <a:lnTo>
                    <a:pt x="1193" y="1456"/>
                  </a:lnTo>
                  <a:lnTo>
                    <a:pt x="1155" y="1430"/>
                  </a:lnTo>
                  <a:lnTo>
                    <a:pt x="1116" y="1405"/>
                  </a:lnTo>
                  <a:lnTo>
                    <a:pt x="1095" y="1395"/>
                  </a:lnTo>
                  <a:lnTo>
                    <a:pt x="1073" y="1385"/>
                  </a:lnTo>
                  <a:lnTo>
                    <a:pt x="1050" y="1377"/>
                  </a:lnTo>
                  <a:lnTo>
                    <a:pt x="1025" y="1369"/>
                  </a:lnTo>
                  <a:lnTo>
                    <a:pt x="1001" y="1360"/>
                  </a:lnTo>
                  <a:lnTo>
                    <a:pt x="975" y="1355"/>
                  </a:lnTo>
                  <a:lnTo>
                    <a:pt x="949" y="1352"/>
                  </a:lnTo>
                  <a:lnTo>
                    <a:pt x="920" y="1349"/>
                  </a:lnTo>
                  <a:lnTo>
                    <a:pt x="891" y="1347"/>
                  </a:lnTo>
                  <a:lnTo>
                    <a:pt x="862" y="1347"/>
                  </a:lnTo>
                  <a:lnTo>
                    <a:pt x="651" y="1357"/>
                  </a:lnTo>
                  <a:lnTo>
                    <a:pt x="691" y="1369"/>
                  </a:lnTo>
                  <a:lnTo>
                    <a:pt x="668" y="1379"/>
                  </a:lnTo>
                  <a:lnTo>
                    <a:pt x="646" y="1390"/>
                  </a:lnTo>
                  <a:lnTo>
                    <a:pt x="625" y="1403"/>
                  </a:lnTo>
                  <a:lnTo>
                    <a:pt x="605" y="1416"/>
                  </a:lnTo>
                  <a:lnTo>
                    <a:pt x="586" y="1431"/>
                  </a:lnTo>
                  <a:lnTo>
                    <a:pt x="566" y="1448"/>
                  </a:lnTo>
                  <a:lnTo>
                    <a:pt x="548" y="1464"/>
                  </a:lnTo>
                  <a:lnTo>
                    <a:pt x="531" y="1482"/>
                  </a:lnTo>
                  <a:lnTo>
                    <a:pt x="474" y="1539"/>
                  </a:lnTo>
                  <a:lnTo>
                    <a:pt x="547" y="1540"/>
                  </a:lnTo>
                  <a:lnTo>
                    <a:pt x="555" y="1540"/>
                  </a:lnTo>
                  <a:lnTo>
                    <a:pt x="565" y="1540"/>
                  </a:lnTo>
                  <a:lnTo>
                    <a:pt x="615" y="1544"/>
                  </a:lnTo>
                  <a:lnTo>
                    <a:pt x="667" y="1549"/>
                  </a:lnTo>
                  <a:lnTo>
                    <a:pt x="691" y="1553"/>
                  </a:lnTo>
                  <a:lnTo>
                    <a:pt x="716" y="1558"/>
                  </a:lnTo>
                  <a:lnTo>
                    <a:pt x="740" y="1565"/>
                  </a:lnTo>
                  <a:lnTo>
                    <a:pt x="764" y="1573"/>
                  </a:lnTo>
                  <a:lnTo>
                    <a:pt x="785" y="1582"/>
                  </a:lnTo>
                  <a:lnTo>
                    <a:pt x="806" y="1593"/>
                  </a:lnTo>
                  <a:lnTo>
                    <a:pt x="824" y="1606"/>
                  </a:lnTo>
                  <a:lnTo>
                    <a:pt x="845" y="1629"/>
                  </a:lnTo>
                  <a:lnTo>
                    <a:pt x="858" y="1623"/>
                  </a:lnTo>
                  <a:lnTo>
                    <a:pt x="871" y="1618"/>
                  </a:lnTo>
                  <a:lnTo>
                    <a:pt x="884" y="1611"/>
                  </a:lnTo>
                  <a:lnTo>
                    <a:pt x="899" y="1603"/>
                  </a:lnTo>
                  <a:lnTo>
                    <a:pt x="915" y="1595"/>
                  </a:lnTo>
                  <a:lnTo>
                    <a:pt x="933" y="1585"/>
                  </a:lnTo>
                  <a:lnTo>
                    <a:pt x="951" y="1577"/>
                  </a:lnTo>
                  <a:lnTo>
                    <a:pt x="970" y="1570"/>
                  </a:lnTo>
                  <a:lnTo>
                    <a:pt x="987" y="1568"/>
                  </a:lnTo>
                  <a:lnTo>
                    <a:pt x="1003" y="1568"/>
                  </a:lnTo>
                  <a:lnTo>
                    <a:pt x="1017" y="1570"/>
                  </a:lnTo>
                  <a:lnTo>
                    <a:pt x="1034" y="1572"/>
                  </a:lnTo>
                  <a:lnTo>
                    <a:pt x="1050" y="1590"/>
                  </a:lnTo>
                  <a:lnTo>
                    <a:pt x="1064" y="1608"/>
                  </a:lnTo>
                  <a:lnTo>
                    <a:pt x="1085" y="1646"/>
                  </a:lnTo>
                  <a:lnTo>
                    <a:pt x="1105" y="1684"/>
                  </a:lnTo>
                  <a:lnTo>
                    <a:pt x="1124" y="1723"/>
                  </a:lnTo>
                  <a:lnTo>
                    <a:pt x="1142" y="1761"/>
                  </a:lnTo>
                  <a:lnTo>
                    <a:pt x="1152" y="1786"/>
                  </a:lnTo>
                  <a:lnTo>
                    <a:pt x="1162" y="1809"/>
                  </a:lnTo>
                  <a:lnTo>
                    <a:pt x="1171" y="1834"/>
                  </a:lnTo>
                  <a:lnTo>
                    <a:pt x="1180" y="1859"/>
                  </a:lnTo>
                  <a:lnTo>
                    <a:pt x="1186" y="1879"/>
                  </a:lnTo>
                  <a:lnTo>
                    <a:pt x="1193" y="1897"/>
                  </a:lnTo>
                  <a:lnTo>
                    <a:pt x="1199" y="1917"/>
                  </a:lnTo>
                  <a:lnTo>
                    <a:pt x="1204" y="1938"/>
                  </a:lnTo>
                  <a:lnTo>
                    <a:pt x="1209" y="1958"/>
                  </a:lnTo>
                  <a:lnTo>
                    <a:pt x="1214" y="1979"/>
                  </a:lnTo>
                  <a:lnTo>
                    <a:pt x="1219" y="1999"/>
                  </a:lnTo>
                  <a:lnTo>
                    <a:pt x="1223" y="2021"/>
                  </a:lnTo>
                  <a:lnTo>
                    <a:pt x="1230" y="2065"/>
                  </a:lnTo>
                  <a:lnTo>
                    <a:pt x="1235" y="2118"/>
                  </a:lnTo>
                  <a:lnTo>
                    <a:pt x="1238" y="2169"/>
                  </a:lnTo>
                  <a:lnTo>
                    <a:pt x="1241" y="2220"/>
                  </a:lnTo>
                  <a:lnTo>
                    <a:pt x="1241" y="2273"/>
                  </a:lnTo>
                  <a:lnTo>
                    <a:pt x="451" y="1677"/>
                  </a:lnTo>
                  <a:lnTo>
                    <a:pt x="435" y="1700"/>
                  </a:lnTo>
                  <a:lnTo>
                    <a:pt x="435" y="1679"/>
                  </a:lnTo>
                  <a:lnTo>
                    <a:pt x="432" y="1657"/>
                  </a:lnTo>
                  <a:lnTo>
                    <a:pt x="427" y="1636"/>
                  </a:lnTo>
                  <a:lnTo>
                    <a:pt x="420" y="1616"/>
                  </a:lnTo>
                  <a:lnTo>
                    <a:pt x="412" y="1603"/>
                  </a:lnTo>
                  <a:lnTo>
                    <a:pt x="404" y="1590"/>
                  </a:lnTo>
                  <a:lnTo>
                    <a:pt x="394" y="1577"/>
                  </a:lnTo>
                  <a:lnTo>
                    <a:pt x="383" y="1565"/>
                  </a:lnTo>
                  <a:lnTo>
                    <a:pt x="371" y="1555"/>
                  </a:lnTo>
                  <a:lnTo>
                    <a:pt x="355" y="1544"/>
                  </a:lnTo>
                  <a:lnTo>
                    <a:pt x="337" y="1535"/>
                  </a:lnTo>
                  <a:lnTo>
                    <a:pt x="323" y="1529"/>
                  </a:lnTo>
                  <a:lnTo>
                    <a:pt x="308" y="1525"/>
                  </a:lnTo>
                  <a:lnTo>
                    <a:pt x="295" y="1522"/>
                  </a:lnTo>
                  <a:lnTo>
                    <a:pt x="281" y="1522"/>
                  </a:lnTo>
                  <a:lnTo>
                    <a:pt x="266" y="1522"/>
                  </a:lnTo>
                  <a:lnTo>
                    <a:pt x="250" y="1524"/>
                  </a:lnTo>
                  <a:lnTo>
                    <a:pt x="234" y="1527"/>
                  </a:lnTo>
                  <a:lnTo>
                    <a:pt x="219" y="1532"/>
                  </a:lnTo>
                  <a:lnTo>
                    <a:pt x="204" y="1539"/>
                  </a:lnTo>
                  <a:lnTo>
                    <a:pt x="190" y="1545"/>
                  </a:lnTo>
                  <a:lnTo>
                    <a:pt x="177" y="1555"/>
                  </a:lnTo>
                  <a:lnTo>
                    <a:pt x="165" y="1565"/>
                  </a:lnTo>
                  <a:lnTo>
                    <a:pt x="154" y="1577"/>
                  </a:lnTo>
                  <a:lnTo>
                    <a:pt x="144" y="1590"/>
                  </a:lnTo>
                  <a:lnTo>
                    <a:pt x="135" y="1603"/>
                  </a:lnTo>
                  <a:lnTo>
                    <a:pt x="128" y="1616"/>
                  </a:lnTo>
                  <a:lnTo>
                    <a:pt x="122" y="1633"/>
                  </a:lnTo>
                  <a:lnTo>
                    <a:pt x="117" y="1648"/>
                  </a:lnTo>
                  <a:lnTo>
                    <a:pt x="113" y="1664"/>
                  </a:lnTo>
                  <a:lnTo>
                    <a:pt x="112" y="1681"/>
                  </a:lnTo>
                  <a:lnTo>
                    <a:pt x="112" y="1694"/>
                  </a:lnTo>
                  <a:lnTo>
                    <a:pt x="112" y="1707"/>
                  </a:lnTo>
                  <a:lnTo>
                    <a:pt x="117" y="1732"/>
                  </a:lnTo>
                  <a:lnTo>
                    <a:pt x="125" y="1756"/>
                  </a:lnTo>
                  <a:lnTo>
                    <a:pt x="131" y="1770"/>
                  </a:lnTo>
                  <a:lnTo>
                    <a:pt x="139" y="1785"/>
                  </a:lnTo>
                  <a:lnTo>
                    <a:pt x="149" y="1796"/>
                  </a:lnTo>
                  <a:lnTo>
                    <a:pt x="159" y="1808"/>
                  </a:lnTo>
                  <a:lnTo>
                    <a:pt x="170" y="1819"/>
                  </a:lnTo>
                  <a:lnTo>
                    <a:pt x="183" y="1829"/>
                  </a:lnTo>
                  <a:lnTo>
                    <a:pt x="198" y="1839"/>
                  </a:lnTo>
                  <a:lnTo>
                    <a:pt x="211" y="1846"/>
                  </a:lnTo>
                  <a:lnTo>
                    <a:pt x="225" y="1851"/>
                  </a:lnTo>
                  <a:lnTo>
                    <a:pt x="242" y="1855"/>
                  </a:lnTo>
                  <a:lnTo>
                    <a:pt x="258" y="1857"/>
                  </a:lnTo>
                  <a:lnTo>
                    <a:pt x="274" y="1859"/>
                  </a:lnTo>
                  <a:lnTo>
                    <a:pt x="290" y="1857"/>
                  </a:lnTo>
                  <a:lnTo>
                    <a:pt x="308" y="1855"/>
                  </a:lnTo>
                  <a:lnTo>
                    <a:pt x="324" y="1851"/>
                  </a:lnTo>
                  <a:lnTo>
                    <a:pt x="313" y="1864"/>
                  </a:lnTo>
                  <a:lnTo>
                    <a:pt x="425" y="1948"/>
                  </a:lnTo>
                  <a:lnTo>
                    <a:pt x="410" y="1968"/>
                  </a:lnTo>
                  <a:lnTo>
                    <a:pt x="375" y="2011"/>
                  </a:lnTo>
                  <a:lnTo>
                    <a:pt x="339" y="2052"/>
                  </a:lnTo>
                  <a:lnTo>
                    <a:pt x="303" y="2095"/>
                  </a:lnTo>
                  <a:lnTo>
                    <a:pt x="268" y="2136"/>
                  </a:lnTo>
                  <a:lnTo>
                    <a:pt x="394" y="2233"/>
                  </a:lnTo>
                  <a:lnTo>
                    <a:pt x="339" y="2308"/>
                  </a:lnTo>
                  <a:lnTo>
                    <a:pt x="211" y="2212"/>
                  </a:lnTo>
                  <a:lnTo>
                    <a:pt x="0" y="2488"/>
                  </a:lnTo>
                  <a:lnTo>
                    <a:pt x="178" y="2623"/>
                  </a:lnTo>
                  <a:lnTo>
                    <a:pt x="292" y="2476"/>
                  </a:lnTo>
                  <a:lnTo>
                    <a:pt x="352" y="2524"/>
                  </a:lnTo>
                  <a:lnTo>
                    <a:pt x="240" y="2671"/>
                  </a:lnTo>
                  <a:lnTo>
                    <a:pt x="425" y="2818"/>
                  </a:lnTo>
                  <a:lnTo>
                    <a:pt x="634" y="2542"/>
                  </a:lnTo>
                  <a:lnTo>
                    <a:pt x="560" y="2483"/>
                  </a:lnTo>
                  <a:lnTo>
                    <a:pt x="615" y="2407"/>
                  </a:lnTo>
                  <a:lnTo>
                    <a:pt x="691" y="2468"/>
                  </a:lnTo>
                  <a:lnTo>
                    <a:pt x="776" y="2361"/>
                  </a:lnTo>
                  <a:lnTo>
                    <a:pt x="813" y="2389"/>
                  </a:lnTo>
                  <a:lnTo>
                    <a:pt x="730" y="2496"/>
                  </a:lnTo>
                  <a:lnTo>
                    <a:pt x="808" y="2555"/>
                  </a:lnTo>
                  <a:lnTo>
                    <a:pt x="751" y="2631"/>
                  </a:lnTo>
                  <a:lnTo>
                    <a:pt x="673" y="2570"/>
                  </a:lnTo>
                  <a:lnTo>
                    <a:pt x="462" y="2844"/>
                  </a:lnTo>
                  <a:lnTo>
                    <a:pt x="649" y="2993"/>
                  </a:lnTo>
                  <a:lnTo>
                    <a:pt x="763" y="2844"/>
                  </a:lnTo>
                  <a:lnTo>
                    <a:pt x="824" y="2895"/>
                  </a:lnTo>
                  <a:lnTo>
                    <a:pt x="712" y="3039"/>
                  </a:lnTo>
                  <a:lnTo>
                    <a:pt x="764" y="3080"/>
                  </a:lnTo>
                  <a:lnTo>
                    <a:pt x="972" y="3080"/>
                  </a:lnTo>
                  <a:lnTo>
                    <a:pt x="1103" y="2908"/>
                  </a:lnTo>
                  <a:lnTo>
                    <a:pt x="969" y="2803"/>
                  </a:lnTo>
                  <a:lnTo>
                    <a:pt x="1025" y="2729"/>
                  </a:lnTo>
                  <a:lnTo>
                    <a:pt x="1165" y="2833"/>
                  </a:lnTo>
                  <a:lnTo>
                    <a:pt x="1184" y="2803"/>
                  </a:lnTo>
                  <a:lnTo>
                    <a:pt x="1206" y="2773"/>
                  </a:lnTo>
                  <a:lnTo>
                    <a:pt x="1225" y="2743"/>
                  </a:lnTo>
                  <a:lnTo>
                    <a:pt x="1246" y="2714"/>
                  </a:lnTo>
                  <a:lnTo>
                    <a:pt x="1251" y="2735"/>
                  </a:lnTo>
                  <a:lnTo>
                    <a:pt x="1256" y="2757"/>
                  </a:lnTo>
                  <a:lnTo>
                    <a:pt x="1261" y="2776"/>
                  </a:lnTo>
                  <a:lnTo>
                    <a:pt x="1266" y="2798"/>
                  </a:lnTo>
                  <a:lnTo>
                    <a:pt x="1277" y="2834"/>
                  </a:lnTo>
                  <a:lnTo>
                    <a:pt x="1285" y="2852"/>
                  </a:lnTo>
                  <a:lnTo>
                    <a:pt x="1293" y="2870"/>
                  </a:lnTo>
                  <a:lnTo>
                    <a:pt x="1303" y="2887"/>
                  </a:lnTo>
                  <a:lnTo>
                    <a:pt x="1314" y="2902"/>
                  </a:lnTo>
                  <a:lnTo>
                    <a:pt x="1301" y="2902"/>
                  </a:lnTo>
                  <a:lnTo>
                    <a:pt x="1345" y="2932"/>
                  </a:lnTo>
                  <a:lnTo>
                    <a:pt x="1361" y="2941"/>
                  </a:lnTo>
                  <a:lnTo>
                    <a:pt x="1376" y="2953"/>
                  </a:lnTo>
                  <a:lnTo>
                    <a:pt x="1392" y="2963"/>
                  </a:lnTo>
                  <a:lnTo>
                    <a:pt x="1407" y="2973"/>
                  </a:lnTo>
                  <a:lnTo>
                    <a:pt x="1426" y="2981"/>
                  </a:lnTo>
                  <a:lnTo>
                    <a:pt x="1444" y="2986"/>
                  </a:lnTo>
                  <a:lnTo>
                    <a:pt x="1464" y="2991"/>
                  </a:lnTo>
                  <a:lnTo>
                    <a:pt x="1483" y="2994"/>
                  </a:lnTo>
                  <a:lnTo>
                    <a:pt x="1540" y="3003"/>
                  </a:lnTo>
                  <a:lnTo>
                    <a:pt x="1598" y="3009"/>
                  </a:lnTo>
                  <a:lnTo>
                    <a:pt x="1655" y="3014"/>
                  </a:lnTo>
                  <a:lnTo>
                    <a:pt x="1713" y="3019"/>
                  </a:lnTo>
                  <a:lnTo>
                    <a:pt x="1728" y="3021"/>
                  </a:lnTo>
                  <a:lnTo>
                    <a:pt x="1744" y="3024"/>
                  </a:lnTo>
                  <a:lnTo>
                    <a:pt x="1767" y="3022"/>
                  </a:lnTo>
                  <a:lnTo>
                    <a:pt x="1787" y="3021"/>
                  </a:lnTo>
                  <a:lnTo>
                    <a:pt x="1806" y="3016"/>
                  </a:lnTo>
                  <a:lnTo>
                    <a:pt x="1837" y="3007"/>
                  </a:lnTo>
                  <a:close/>
                  <a:moveTo>
                    <a:pt x="2440" y="2846"/>
                  </a:moveTo>
                  <a:lnTo>
                    <a:pt x="2317" y="2938"/>
                  </a:lnTo>
                  <a:lnTo>
                    <a:pt x="2304" y="2933"/>
                  </a:lnTo>
                  <a:lnTo>
                    <a:pt x="2291" y="2928"/>
                  </a:lnTo>
                  <a:lnTo>
                    <a:pt x="2278" y="2927"/>
                  </a:lnTo>
                  <a:lnTo>
                    <a:pt x="2265" y="2925"/>
                  </a:lnTo>
                  <a:lnTo>
                    <a:pt x="2247" y="2927"/>
                  </a:lnTo>
                  <a:lnTo>
                    <a:pt x="2234" y="2932"/>
                  </a:lnTo>
                  <a:lnTo>
                    <a:pt x="2221" y="2937"/>
                  </a:lnTo>
                  <a:lnTo>
                    <a:pt x="2212" y="2943"/>
                  </a:lnTo>
                  <a:lnTo>
                    <a:pt x="2200" y="2953"/>
                  </a:lnTo>
                  <a:lnTo>
                    <a:pt x="2192" y="2937"/>
                  </a:lnTo>
                  <a:lnTo>
                    <a:pt x="2174" y="2976"/>
                  </a:lnTo>
                  <a:lnTo>
                    <a:pt x="2032" y="2869"/>
                  </a:lnTo>
                  <a:lnTo>
                    <a:pt x="2041" y="2856"/>
                  </a:lnTo>
                  <a:lnTo>
                    <a:pt x="2053" y="2841"/>
                  </a:lnTo>
                  <a:lnTo>
                    <a:pt x="2062" y="2828"/>
                  </a:lnTo>
                  <a:lnTo>
                    <a:pt x="2072" y="2814"/>
                  </a:lnTo>
                  <a:lnTo>
                    <a:pt x="2082" y="2800"/>
                  </a:lnTo>
                  <a:lnTo>
                    <a:pt x="2092" y="2785"/>
                  </a:lnTo>
                  <a:lnTo>
                    <a:pt x="2100" y="2770"/>
                  </a:lnTo>
                  <a:lnTo>
                    <a:pt x="2109" y="2755"/>
                  </a:lnTo>
                  <a:lnTo>
                    <a:pt x="2132" y="2714"/>
                  </a:lnTo>
                  <a:lnTo>
                    <a:pt x="2150" y="2676"/>
                  </a:lnTo>
                  <a:lnTo>
                    <a:pt x="2166" y="2636"/>
                  </a:lnTo>
                  <a:lnTo>
                    <a:pt x="2182" y="2598"/>
                  </a:lnTo>
                  <a:lnTo>
                    <a:pt x="2195" y="2557"/>
                  </a:lnTo>
                  <a:lnTo>
                    <a:pt x="2218" y="2559"/>
                  </a:lnTo>
                  <a:lnTo>
                    <a:pt x="2239" y="2559"/>
                  </a:lnTo>
                  <a:lnTo>
                    <a:pt x="2262" y="2559"/>
                  </a:lnTo>
                  <a:lnTo>
                    <a:pt x="2283" y="2557"/>
                  </a:lnTo>
                  <a:lnTo>
                    <a:pt x="2291" y="2582"/>
                  </a:lnTo>
                  <a:lnTo>
                    <a:pt x="2306" y="2616"/>
                  </a:lnTo>
                  <a:lnTo>
                    <a:pt x="2320" y="2651"/>
                  </a:lnTo>
                  <a:lnTo>
                    <a:pt x="2337" y="2686"/>
                  </a:lnTo>
                  <a:lnTo>
                    <a:pt x="2354" y="2720"/>
                  </a:lnTo>
                  <a:lnTo>
                    <a:pt x="2374" y="2753"/>
                  </a:lnTo>
                  <a:lnTo>
                    <a:pt x="2395" y="2785"/>
                  </a:lnTo>
                  <a:lnTo>
                    <a:pt x="2416" y="2816"/>
                  </a:lnTo>
                  <a:lnTo>
                    <a:pt x="2440" y="2846"/>
                  </a:lnTo>
                  <a:close/>
                  <a:moveTo>
                    <a:pt x="2200" y="284"/>
                  </a:moveTo>
                  <a:lnTo>
                    <a:pt x="2199" y="321"/>
                  </a:lnTo>
                  <a:lnTo>
                    <a:pt x="2247" y="321"/>
                  </a:lnTo>
                  <a:lnTo>
                    <a:pt x="2246" y="284"/>
                  </a:lnTo>
                  <a:lnTo>
                    <a:pt x="2200" y="284"/>
                  </a:lnTo>
                  <a:close/>
                  <a:moveTo>
                    <a:pt x="2397" y="297"/>
                  </a:moveTo>
                  <a:lnTo>
                    <a:pt x="2400" y="296"/>
                  </a:lnTo>
                  <a:lnTo>
                    <a:pt x="2405" y="296"/>
                  </a:lnTo>
                  <a:lnTo>
                    <a:pt x="2405" y="297"/>
                  </a:lnTo>
                  <a:lnTo>
                    <a:pt x="2405" y="299"/>
                  </a:lnTo>
                  <a:lnTo>
                    <a:pt x="2402" y="297"/>
                  </a:lnTo>
                  <a:lnTo>
                    <a:pt x="2397" y="297"/>
                  </a:lnTo>
                  <a:close/>
                  <a:moveTo>
                    <a:pt x="2054" y="297"/>
                  </a:moveTo>
                  <a:lnTo>
                    <a:pt x="2046" y="299"/>
                  </a:lnTo>
                  <a:lnTo>
                    <a:pt x="2040" y="299"/>
                  </a:lnTo>
                  <a:lnTo>
                    <a:pt x="2043" y="294"/>
                  </a:lnTo>
                  <a:lnTo>
                    <a:pt x="2048" y="296"/>
                  </a:lnTo>
                  <a:lnTo>
                    <a:pt x="2054" y="297"/>
                  </a:lnTo>
                  <a:close/>
                  <a:moveTo>
                    <a:pt x="2226" y="132"/>
                  </a:moveTo>
                  <a:lnTo>
                    <a:pt x="2225" y="127"/>
                  </a:lnTo>
                  <a:lnTo>
                    <a:pt x="2226" y="126"/>
                  </a:lnTo>
                  <a:lnTo>
                    <a:pt x="2226" y="127"/>
                  </a:lnTo>
                  <a:lnTo>
                    <a:pt x="2226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2867" y="2039"/>
              <a:ext cx="808" cy="927"/>
            </a:xfrm>
            <a:custGeom>
              <a:avLst/>
              <a:gdLst>
                <a:gd name="T0" fmla="*/ 863 w 1616"/>
                <a:gd name="T1" fmla="*/ 28 h 1853"/>
                <a:gd name="T2" fmla="*/ 803 w 1616"/>
                <a:gd name="T3" fmla="*/ 46 h 1853"/>
                <a:gd name="T4" fmla="*/ 742 w 1616"/>
                <a:gd name="T5" fmla="*/ 41 h 1853"/>
                <a:gd name="T6" fmla="*/ 690 w 1616"/>
                <a:gd name="T7" fmla="*/ 15 h 1853"/>
                <a:gd name="T8" fmla="*/ 604 w 1616"/>
                <a:gd name="T9" fmla="*/ 23 h 1853"/>
                <a:gd name="T10" fmla="*/ 511 w 1616"/>
                <a:gd name="T11" fmla="*/ 59 h 1853"/>
                <a:gd name="T12" fmla="*/ 435 w 1616"/>
                <a:gd name="T13" fmla="*/ 112 h 1853"/>
                <a:gd name="T14" fmla="*/ 376 w 1616"/>
                <a:gd name="T15" fmla="*/ 178 h 1853"/>
                <a:gd name="T16" fmla="*/ 273 w 1616"/>
                <a:gd name="T17" fmla="*/ 246 h 1853"/>
                <a:gd name="T18" fmla="*/ 265 w 1616"/>
                <a:gd name="T19" fmla="*/ 361 h 1853"/>
                <a:gd name="T20" fmla="*/ 250 w 1616"/>
                <a:gd name="T21" fmla="*/ 440 h 1853"/>
                <a:gd name="T22" fmla="*/ 230 w 1616"/>
                <a:gd name="T23" fmla="*/ 492 h 1853"/>
                <a:gd name="T24" fmla="*/ 227 w 1616"/>
                <a:gd name="T25" fmla="*/ 591 h 1853"/>
                <a:gd name="T26" fmla="*/ 195 w 1616"/>
                <a:gd name="T27" fmla="*/ 637 h 1853"/>
                <a:gd name="T28" fmla="*/ 63 w 1616"/>
                <a:gd name="T29" fmla="*/ 703 h 1853"/>
                <a:gd name="T30" fmla="*/ 73 w 1616"/>
                <a:gd name="T31" fmla="*/ 871 h 1853"/>
                <a:gd name="T32" fmla="*/ 88 w 1616"/>
                <a:gd name="T33" fmla="*/ 952 h 1853"/>
                <a:gd name="T34" fmla="*/ 123 w 1616"/>
                <a:gd name="T35" fmla="*/ 1023 h 1853"/>
                <a:gd name="T36" fmla="*/ 133 w 1616"/>
                <a:gd name="T37" fmla="*/ 1104 h 1853"/>
                <a:gd name="T38" fmla="*/ 101 w 1616"/>
                <a:gd name="T39" fmla="*/ 1267 h 1853"/>
                <a:gd name="T40" fmla="*/ 185 w 1616"/>
                <a:gd name="T41" fmla="*/ 1446 h 1853"/>
                <a:gd name="T42" fmla="*/ 216 w 1616"/>
                <a:gd name="T43" fmla="*/ 1517 h 1853"/>
                <a:gd name="T44" fmla="*/ 217 w 1616"/>
                <a:gd name="T45" fmla="*/ 1587 h 1853"/>
                <a:gd name="T46" fmla="*/ 292 w 1616"/>
                <a:gd name="T47" fmla="*/ 1706 h 1853"/>
                <a:gd name="T48" fmla="*/ 396 w 1616"/>
                <a:gd name="T49" fmla="*/ 1769 h 1853"/>
                <a:gd name="T50" fmla="*/ 521 w 1616"/>
                <a:gd name="T51" fmla="*/ 1815 h 1853"/>
                <a:gd name="T52" fmla="*/ 660 w 1616"/>
                <a:gd name="T53" fmla="*/ 1843 h 1853"/>
                <a:gd name="T54" fmla="*/ 807 w 1616"/>
                <a:gd name="T55" fmla="*/ 1853 h 1853"/>
                <a:gd name="T56" fmla="*/ 953 w 1616"/>
                <a:gd name="T57" fmla="*/ 1845 h 1853"/>
                <a:gd name="T58" fmla="*/ 1092 w 1616"/>
                <a:gd name="T59" fmla="*/ 1819 h 1853"/>
                <a:gd name="T60" fmla="*/ 1217 w 1616"/>
                <a:gd name="T61" fmla="*/ 1774 h 1853"/>
                <a:gd name="T62" fmla="*/ 1321 w 1616"/>
                <a:gd name="T63" fmla="*/ 1710 h 1853"/>
                <a:gd name="T64" fmla="*/ 1392 w 1616"/>
                <a:gd name="T65" fmla="*/ 1587 h 1853"/>
                <a:gd name="T66" fmla="*/ 1394 w 1616"/>
                <a:gd name="T67" fmla="*/ 1515 h 1853"/>
                <a:gd name="T68" fmla="*/ 1415 w 1616"/>
                <a:gd name="T69" fmla="*/ 1467 h 1853"/>
                <a:gd name="T70" fmla="*/ 1439 w 1616"/>
                <a:gd name="T71" fmla="*/ 1409 h 1853"/>
                <a:gd name="T72" fmla="*/ 1460 w 1616"/>
                <a:gd name="T73" fmla="*/ 1338 h 1853"/>
                <a:gd name="T74" fmla="*/ 1483 w 1616"/>
                <a:gd name="T75" fmla="*/ 1063 h 1853"/>
                <a:gd name="T76" fmla="*/ 1498 w 1616"/>
                <a:gd name="T77" fmla="*/ 1011 h 1853"/>
                <a:gd name="T78" fmla="*/ 1538 w 1616"/>
                <a:gd name="T79" fmla="*/ 919 h 1853"/>
                <a:gd name="T80" fmla="*/ 1542 w 1616"/>
                <a:gd name="T81" fmla="*/ 851 h 1853"/>
                <a:gd name="T82" fmla="*/ 1516 w 1616"/>
                <a:gd name="T83" fmla="*/ 675 h 1853"/>
                <a:gd name="T84" fmla="*/ 1460 w 1616"/>
                <a:gd name="T85" fmla="*/ 645 h 1853"/>
                <a:gd name="T86" fmla="*/ 1399 w 1616"/>
                <a:gd name="T87" fmla="*/ 624 h 1853"/>
                <a:gd name="T88" fmla="*/ 1386 w 1616"/>
                <a:gd name="T89" fmla="*/ 530 h 1853"/>
                <a:gd name="T90" fmla="*/ 1371 w 1616"/>
                <a:gd name="T91" fmla="*/ 452 h 1853"/>
                <a:gd name="T92" fmla="*/ 1363 w 1616"/>
                <a:gd name="T93" fmla="*/ 376 h 1853"/>
                <a:gd name="T94" fmla="*/ 1285 w 1616"/>
                <a:gd name="T95" fmla="*/ 209 h 1853"/>
                <a:gd name="T96" fmla="*/ 1215 w 1616"/>
                <a:gd name="T97" fmla="*/ 127 h 1853"/>
                <a:gd name="T98" fmla="*/ 1123 w 1616"/>
                <a:gd name="T99" fmla="*/ 66 h 1853"/>
                <a:gd name="T100" fmla="*/ 1014 w 1616"/>
                <a:gd name="T101" fmla="*/ 23 h 1853"/>
                <a:gd name="T102" fmla="*/ 897 w 1616"/>
                <a:gd name="T103" fmla="*/ 0 h 1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6" h="1853">
                  <a:moveTo>
                    <a:pt x="897" y="0"/>
                  </a:moveTo>
                  <a:lnTo>
                    <a:pt x="888" y="10"/>
                  </a:lnTo>
                  <a:lnTo>
                    <a:pt x="876" y="20"/>
                  </a:lnTo>
                  <a:lnTo>
                    <a:pt x="863" y="28"/>
                  </a:lnTo>
                  <a:lnTo>
                    <a:pt x="849" y="34"/>
                  </a:lnTo>
                  <a:lnTo>
                    <a:pt x="834" y="39"/>
                  </a:lnTo>
                  <a:lnTo>
                    <a:pt x="819" y="44"/>
                  </a:lnTo>
                  <a:lnTo>
                    <a:pt x="803" y="46"/>
                  </a:lnTo>
                  <a:lnTo>
                    <a:pt x="787" y="48"/>
                  </a:lnTo>
                  <a:lnTo>
                    <a:pt x="771" y="46"/>
                  </a:lnTo>
                  <a:lnTo>
                    <a:pt x="756" y="44"/>
                  </a:lnTo>
                  <a:lnTo>
                    <a:pt x="742" y="41"/>
                  </a:lnTo>
                  <a:lnTo>
                    <a:pt x="727" y="36"/>
                  </a:lnTo>
                  <a:lnTo>
                    <a:pt x="714" y="29"/>
                  </a:lnTo>
                  <a:lnTo>
                    <a:pt x="701" y="23"/>
                  </a:lnTo>
                  <a:lnTo>
                    <a:pt x="690" y="15"/>
                  </a:lnTo>
                  <a:lnTo>
                    <a:pt x="680" y="5"/>
                  </a:lnTo>
                  <a:lnTo>
                    <a:pt x="654" y="10"/>
                  </a:lnTo>
                  <a:lnTo>
                    <a:pt x="630" y="16"/>
                  </a:lnTo>
                  <a:lnTo>
                    <a:pt x="604" y="23"/>
                  </a:lnTo>
                  <a:lnTo>
                    <a:pt x="579" y="31"/>
                  </a:lnTo>
                  <a:lnTo>
                    <a:pt x="557" y="39"/>
                  </a:lnTo>
                  <a:lnTo>
                    <a:pt x="534" y="49"/>
                  </a:lnTo>
                  <a:lnTo>
                    <a:pt x="511" y="59"/>
                  </a:lnTo>
                  <a:lnTo>
                    <a:pt x="490" y="71"/>
                  </a:lnTo>
                  <a:lnTo>
                    <a:pt x="471" y="84"/>
                  </a:lnTo>
                  <a:lnTo>
                    <a:pt x="451" y="97"/>
                  </a:lnTo>
                  <a:lnTo>
                    <a:pt x="435" y="112"/>
                  </a:lnTo>
                  <a:lnTo>
                    <a:pt x="417" y="127"/>
                  </a:lnTo>
                  <a:lnTo>
                    <a:pt x="402" y="143"/>
                  </a:lnTo>
                  <a:lnTo>
                    <a:pt x="388" y="160"/>
                  </a:lnTo>
                  <a:lnTo>
                    <a:pt x="376" y="178"/>
                  </a:lnTo>
                  <a:lnTo>
                    <a:pt x="365" y="196"/>
                  </a:lnTo>
                  <a:lnTo>
                    <a:pt x="339" y="211"/>
                  </a:lnTo>
                  <a:lnTo>
                    <a:pt x="305" y="229"/>
                  </a:lnTo>
                  <a:lnTo>
                    <a:pt x="273" y="246"/>
                  </a:lnTo>
                  <a:lnTo>
                    <a:pt x="247" y="262"/>
                  </a:lnTo>
                  <a:lnTo>
                    <a:pt x="263" y="336"/>
                  </a:lnTo>
                  <a:lnTo>
                    <a:pt x="269" y="341"/>
                  </a:lnTo>
                  <a:lnTo>
                    <a:pt x="265" y="361"/>
                  </a:lnTo>
                  <a:lnTo>
                    <a:pt x="260" y="381"/>
                  </a:lnTo>
                  <a:lnTo>
                    <a:pt x="260" y="402"/>
                  </a:lnTo>
                  <a:lnTo>
                    <a:pt x="261" y="422"/>
                  </a:lnTo>
                  <a:lnTo>
                    <a:pt x="250" y="440"/>
                  </a:lnTo>
                  <a:lnTo>
                    <a:pt x="240" y="460"/>
                  </a:lnTo>
                  <a:lnTo>
                    <a:pt x="235" y="470"/>
                  </a:lnTo>
                  <a:lnTo>
                    <a:pt x="234" y="482"/>
                  </a:lnTo>
                  <a:lnTo>
                    <a:pt x="230" y="492"/>
                  </a:lnTo>
                  <a:lnTo>
                    <a:pt x="229" y="502"/>
                  </a:lnTo>
                  <a:lnTo>
                    <a:pt x="227" y="531"/>
                  </a:lnTo>
                  <a:lnTo>
                    <a:pt x="227" y="561"/>
                  </a:lnTo>
                  <a:lnTo>
                    <a:pt x="227" y="591"/>
                  </a:lnTo>
                  <a:lnTo>
                    <a:pt x="227" y="619"/>
                  </a:lnTo>
                  <a:lnTo>
                    <a:pt x="227" y="629"/>
                  </a:lnTo>
                  <a:lnTo>
                    <a:pt x="216" y="624"/>
                  </a:lnTo>
                  <a:lnTo>
                    <a:pt x="195" y="637"/>
                  </a:lnTo>
                  <a:lnTo>
                    <a:pt x="185" y="638"/>
                  </a:lnTo>
                  <a:lnTo>
                    <a:pt x="127" y="657"/>
                  </a:lnTo>
                  <a:lnTo>
                    <a:pt x="96" y="678"/>
                  </a:lnTo>
                  <a:lnTo>
                    <a:pt x="63" y="703"/>
                  </a:lnTo>
                  <a:lnTo>
                    <a:pt x="0" y="766"/>
                  </a:lnTo>
                  <a:lnTo>
                    <a:pt x="50" y="837"/>
                  </a:lnTo>
                  <a:lnTo>
                    <a:pt x="73" y="851"/>
                  </a:lnTo>
                  <a:lnTo>
                    <a:pt x="73" y="871"/>
                  </a:lnTo>
                  <a:lnTo>
                    <a:pt x="73" y="891"/>
                  </a:lnTo>
                  <a:lnTo>
                    <a:pt x="76" y="911"/>
                  </a:lnTo>
                  <a:lnTo>
                    <a:pt x="80" y="929"/>
                  </a:lnTo>
                  <a:lnTo>
                    <a:pt x="88" y="952"/>
                  </a:lnTo>
                  <a:lnTo>
                    <a:pt x="96" y="972"/>
                  </a:lnTo>
                  <a:lnTo>
                    <a:pt x="107" y="992"/>
                  </a:lnTo>
                  <a:lnTo>
                    <a:pt x="118" y="1011"/>
                  </a:lnTo>
                  <a:lnTo>
                    <a:pt x="123" y="1023"/>
                  </a:lnTo>
                  <a:lnTo>
                    <a:pt x="128" y="1036"/>
                  </a:lnTo>
                  <a:lnTo>
                    <a:pt x="131" y="1049"/>
                  </a:lnTo>
                  <a:lnTo>
                    <a:pt x="131" y="1063"/>
                  </a:lnTo>
                  <a:lnTo>
                    <a:pt x="133" y="1104"/>
                  </a:lnTo>
                  <a:lnTo>
                    <a:pt x="135" y="1147"/>
                  </a:lnTo>
                  <a:lnTo>
                    <a:pt x="136" y="1188"/>
                  </a:lnTo>
                  <a:lnTo>
                    <a:pt x="138" y="1229"/>
                  </a:lnTo>
                  <a:lnTo>
                    <a:pt x="101" y="1267"/>
                  </a:lnTo>
                  <a:lnTo>
                    <a:pt x="149" y="1338"/>
                  </a:lnTo>
                  <a:lnTo>
                    <a:pt x="167" y="1348"/>
                  </a:lnTo>
                  <a:lnTo>
                    <a:pt x="175" y="1424"/>
                  </a:lnTo>
                  <a:lnTo>
                    <a:pt x="185" y="1446"/>
                  </a:lnTo>
                  <a:lnTo>
                    <a:pt x="195" y="1465"/>
                  </a:lnTo>
                  <a:lnTo>
                    <a:pt x="206" y="1487"/>
                  </a:lnTo>
                  <a:lnTo>
                    <a:pt x="214" y="1510"/>
                  </a:lnTo>
                  <a:lnTo>
                    <a:pt x="216" y="1517"/>
                  </a:lnTo>
                  <a:lnTo>
                    <a:pt x="216" y="1521"/>
                  </a:lnTo>
                  <a:lnTo>
                    <a:pt x="217" y="1545"/>
                  </a:lnTo>
                  <a:lnTo>
                    <a:pt x="217" y="1566"/>
                  </a:lnTo>
                  <a:lnTo>
                    <a:pt x="217" y="1587"/>
                  </a:lnTo>
                  <a:lnTo>
                    <a:pt x="219" y="1609"/>
                  </a:lnTo>
                  <a:lnTo>
                    <a:pt x="243" y="1652"/>
                  </a:lnTo>
                  <a:lnTo>
                    <a:pt x="265" y="1682"/>
                  </a:lnTo>
                  <a:lnTo>
                    <a:pt x="292" y="1706"/>
                  </a:lnTo>
                  <a:lnTo>
                    <a:pt x="315" y="1724"/>
                  </a:lnTo>
                  <a:lnTo>
                    <a:pt x="341" y="1739"/>
                  </a:lnTo>
                  <a:lnTo>
                    <a:pt x="367" y="1756"/>
                  </a:lnTo>
                  <a:lnTo>
                    <a:pt x="396" y="1769"/>
                  </a:lnTo>
                  <a:lnTo>
                    <a:pt x="425" y="1782"/>
                  </a:lnTo>
                  <a:lnTo>
                    <a:pt x="456" y="1794"/>
                  </a:lnTo>
                  <a:lnTo>
                    <a:pt x="488" y="1805"/>
                  </a:lnTo>
                  <a:lnTo>
                    <a:pt x="521" y="1815"/>
                  </a:lnTo>
                  <a:lnTo>
                    <a:pt x="555" y="1823"/>
                  </a:lnTo>
                  <a:lnTo>
                    <a:pt x="589" y="1830"/>
                  </a:lnTo>
                  <a:lnTo>
                    <a:pt x="625" y="1837"/>
                  </a:lnTo>
                  <a:lnTo>
                    <a:pt x="660" y="1843"/>
                  </a:lnTo>
                  <a:lnTo>
                    <a:pt x="696" y="1847"/>
                  </a:lnTo>
                  <a:lnTo>
                    <a:pt x="732" y="1850"/>
                  </a:lnTo>
                  <a:lnTo>
                    <a:pt x="769" y="1852"/>
                  </a:lnTo>
                  <a:lnTo>
                    <a:pt x="807" y="1853"/>
                  </a:lnTo>
                  <a:lnTo>
                    <a:pt x="842" y="1853"/>
                  </a:lnTo>
                  <a:lnTo>
                    <a:pt x="880" y="1852"/>
                  </a:lnTo>
                  <a:lnTo>
                    <a:pt x="917" y="1848"/>
                  </a:lnTo>
                  <a:lnTo>
                    <a:pt x="953" y="1845"/>
                  </a:lnTo>
                  <a:lnTo>
                    <a:pt x="988" y="1840"/>
                  </a:lnTo>
                  <a:lnTo>
                    <a:pt x="1022" y="1835"/>
                  </a:lnTo>
                  <a:lnTo>
                    <a:pt x="1058" y="1827"/>
                  </a:lnTo>
                  <a:lnTo>
                    <a:pt x="1092" y="1819"/>
                  </a:lnTo>
                  <a:lnTo>
                    <a:pt x="1125" y="1809"/>
                  </a:lnTo>
                  <a:lnTo>
                    <a:pt x="1155" y="1799"/>
                  </a:lnTo>
                  <a:lnTo>
                    <a:pt x="1186" y="1787"/>
                  </a:lnTo>
                  <a:lnTo>
                    <a:pt x="1217" y="1774"/>
                  </a:lnTo>
                  <a:lnTo>
                    <a:pt x="1245" y="1759"/>
                  </a:lnTo>
                  <a:lnTo>
                    <a:pt x="1272" y="1744"/>
                  </a:lnTo>
                  <a:lnTo>
                    <a:pt x="1297" y="1728"/>
                  </a:lnTo>
                  <a:lnTo>
                    <a:pt x="1321" y="1710"/>
                  </a:lnTo>
                  <a:lnTo>
                    <a:pt x="1347" y="1683"/>
                  </a:lnTo>
                  <a:lnTo>
                    <a:pt x="1370" y="1652"/>
                  </a:lnTo>
                  <a:lnTo>
                    <a:pt x="1392" y="1607"/>
                  </a:lnTo>
                  <a:lnTo>
                    <a:pt x="1392" y="1587"/>
                  </a:lnTo>
                  <a:lnTo>
                    <a:pt x="1392" y="1568"/>
                  </a:lnTo>
                  <a:lnTo>
                    <a:pt x="1392" y="1546"/>
                  </a:lnTo>
                  <a:lnTo>
                    <a:pt x="1394" y="1526"/>
                  </a:lnTo>
                  <a:lnTo>
                    <a:pt x="1394" y="1515"/>
                  </a:lnTo>
                  <a:lnTo>
                    <a:pt x="1397" y="1505"/>
                  </a:lnTo>
                  <a:lnTo>
                    <a:pt x="1400" y="1495"/>
                  </a:lnTo>
                  <a:lnTo>
                    <a:pt x="1405" y="1485"/>
                  </a:lnTo>
                  <a:lnTo>
                    <a:pt x="1415" y="1467"/>
                  </a:lnTo>
                  <a:lnTo>
                    <a:pt x="1423" y="1449"/>
                  </a:lnTo>
                  <a:lnTo>
                    <a:pt x="1430" y="1436"/>
                  </a:lnTo>
                  <a:lnTo>
                    <a:pt x="1436" y="1422"/>
                  </a:lnTo>
                  <a:lnTo>
                    <a:pt x="1439" y="1409"/>
                  </a:lnTo>
                  <a:lnTo>
                    <a:pt x="1443" y="1394"/>
                  </a:lnTo>
                  <a:lnTo>
                    <a:pt x="1444" y="1371"/>
                  </a:lnTo>
                  <a:lnTo>
                    <a:pt x="1444" y="1348"/>
                  </a:lnTo>
                  <a:lnTo>
                    <a:pt x="1460" y="1338"/>
                  </a:lnTo>
                  <a:lnTo>
                    <a:pt x="1512" y="1267"/>
                  </a:lnTo>
                  <a:lnTo>
                    <a:pt x="1470" y="1229"/>
                  </a:lnTo>
                  <a:lnTo>
                    <a:pt x="1478" y="1229"/>
                  </a:lnTo>
                  <a:lnTo>
                    <a:pt x="1483" y="1063"/>
                  </a:lnTo>
                  <a:lnTo>
                    <a:pt x="1485" y="1049"/>
                  </a:lnTo>
                  <a:lnTo>
                    <a:pt x="1488" y="1036"/>
                  </a:lnTo>
                  <a:lnTo>
                    <a:pt x="1493" y="1023"/>
                  </a:lnTo>
                  <a:lnTo>
                    <a:pt x="1498" y="1011"/>
                  </a:lnTo>
                  <a:lnTo>
                    <a:pt x="1509" y="987"/>
                  </a:lnTo>
                  <a:lnTo>
                    <a:pt x="1522" y="964"/>
                  </a:lnTo>
                  <a:lnTo>
                    <a:pt x="1532" y="942"/>
                  </a:lnTo>
                  <a:lnTo>
                    <a:pt x="1538" y="919"/>
                  </a:lnTo>
                  <a:lnTo>
                    <a:pt x="1542" y="903"/>
                  </a:lnTo>
                  <a:lnTo>
                    <a:pt x="1543" y="886"/>
                  </a:lnTo>
                  <a:lnTo>
                    <a:pt x="1543" y="868"/>
                  </a:lnTo>
                  <a:lnTo>
                    <a:pt x="1542" y="851"/>
                  </a:lnTo>
                  <a:lnTo>
                    <a:pt x="1564" y="837"/>
                  </a:lnTo>
                  <a:lnTo>
                    <a:pt x="1616" y="766"/>
                  </a:lnTo>
                  <a:lnTo>
                    <a:pt x="1537" y="690"/>
                  </a:lnTo>
                  <a:lnTo>
                    <a:pt x="1516" y="675"/>
                  </a:lnTo>
                  <a:lnTo>
                    <a:pt x="1495" y="660"/>
                  </a:lnTo>
                  <a:lnTo>
                    <a:pt x="1485" y="655"/>
                  </a:lnTo>
                  <a:lnTo>
                    <a:pt x="1473" y="650"/>
                  </a:lnTo>
                  <a:lnTo>
                    <a:pt x="1460" y="645"/>
                  </a:lnTo>
                  <a:lnTo>
                    <a:pt x="1447" y="642"/>
                  </a:lnTo>
                  <a:lnTo>
                    <a:pt x="1435" y="638"/>
                  </a:lnTo>
                  <a:lnTo>
                    <a:pt x="1420" y="637"/>
                  </a:lnTo>
                  <a:lnTo>
                    <a:pt x="1399" y="624"/>
                  </a:lnTo>
                  <a:lnTo>
                    <a:pt x="1387" y="629"/>
                  </a:lnTo>
                  <a:lnTo>
                    <a:pt x="1387" y="596"/>
                  </a:lnTo>
                  <a:lnTo>
                    <a:pt x="1387" y="563"/>
                  </a:lnTo>
                  <a:lnTo>
                    <a:pt x="1386" y="530"/>
                  </a:lnTo>
                  <a:lnTo>
                    <a:pt x="1384" y="497"/>
                  </a:lnTo>
                  <a:lnTo>
                    <a:pt x="1381" y="482"/>
                  </a:lnTo>
                  <a:lnTo>
                    <a:pt x="1378" y="467"/>
                  </a:lnTo>
                  <a:lnTo>
                    <a:pt x="1371" y="452"/>
                  </a:lnTo>
                  <a:lnTo>
                    <a:pt x="1365" y="439"/>
                  </a:lnTo>
                  <a:lnTo>
                    <a:pt x="1368" y="417"/>
                  </a:lnTo>
                  <a:lnTo>
                    <a:pt x="1366" y="396"/>
                  </a:lnTo>
                  <a:lnTo>
                    <a:pt x="1363" y="376"/>
                  </a:lnTo>
                  <a:lnTo>
                    <a:pt x="1357" y="355"/>
                  </a:lnTo>
                  <a:lnTo>
                    <a:pt x="1363" y="350"/>
                  </a:lnTo>
                  <a:lnTo>
                    <a:pt x="1383" y="275"/>
                  </a:lnTo>
                  <a:lnTo>
                    <a:pt x="1285" y="209"/>
                  </a:lnTo>
                  <a:lnTo>
                    <a:pt x="1271" y="186"/>
                  </a:lnTo>
                  <a:lnTo>
                    <a:pt x="1253" y="165"/>
                  </a:lnTo>
                  <a:lnTo>
                    <a:pt x="1235" y="147"/>
                  </a:lnTo>
                  <a:lnTo>
                    <a:pt x="1215" y="127"/>
                  </a:lnTo>
                  <a:lnTo>
                    <a:pt x="1193" y="110"/>
                  </a:lnTo>
                  <a:lnTo>
                    <a:pt x="1172" y="94"/>
                  </a:lnTo>
                  <a:lnTo>
                    <a:pt x="1147" y="79"/>
                  </a:lnTo>
                  <a:lnTo>
                    <a:pt x="1123" y="66"/>
                  </a:lnTo>
                  <a:lnTo>
                    <a:pt x="1097" y="53"/>
                  </a:lnTo>
                  <a:lnTo>
                    <a:pt x="1069" y="41"/>
                  </a:lnTo>
                  <a:lnTo>
                    <a:pt x="1042" y="31"/>
                  </a:lnTo>
                  <a:lnTo>
                    <a:pt x="1014" y="23"/>
                  </a:lnTo>
                  <a:lnTo>
                    <a:pt x="987" y="15"/>
                  </a:lnTo>
                  <a:lnTo>
                    <a:pt x="957" y="8"/>
                  </a:lnTo>
                  <a:lnTo>
                    <a:pt x="927" y="3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2891" y="2081"/>
              <a:ext cx="759" cy="864"/>
            </a:xfrm>
            <a:custGeom>
              <a:avLst/>
              <a:gdLst>
                <a:gd name="T0" fmla="*/ 563 w 1519"/>
                <a:gd name="T1" fmla="*/ 254 h 1726"/>
                <a:gd name="T2" fmla="*/ 642 w 1519"/>
                <a:gd name="T3" fmla="*/ 249 h 1726"/>
                <a:gd name="T4" fmla="*/ 701 w 1519"/>
                <a:gd name="T5" fmla="*/ 54 h 1726"/>
                <a:gd name="T6" fmla="*/ 871 w 1519"/>
                <a:gd name="T7" fmla="*/ 101 h 1726"/>
                <a:gd name="T8" fmla="*/ 900 w 1519"/>
                <a:gd name="T9" fmla="*/ 281 h 1726"/>
                <a:gd name="T10" fmla="*/ 943 w 1519"/>
                <a:gd name="T11" fmla="*/ 185 h 1726"/>
                <a:gd name="T12" fmla="*/ 1051 w 1519"/>
                <a:gd name="T13" fmla="*/ 111 h 1726"/>
                <a:gd name="T14" fmla="*/ 1170 w 1519"/>
                <a:gd name="T15" fmla="*/ 135 h 1726"/>
                <a:gd name="T16" fmla="*/ 1280 w 1519"/>
                <a:gd name="T17" fmla="*/ 322 h 1726"/>
                <a:gd name="T18" fmla="*/ 1301 w 1519"/>
                <a:gd name="T19" fmla="*/ 464 h 1726"/>
                <a:gd name="T20" fmla="*/ 918 w 1519"/>
                <a:gd name="T21" fmla="*/ 495 h 1726"/>
                <a:gd name="T22" fmla="*/ 923 w 1519"/>
                <a:gd name="T23" fmla="*/ 587 h 1726"/>
                <a:gd name="T24" fmla="*/ 960 w 1519"/>
                <a:gd name="T25" fmla="*/ 787 h 1726"/>
                <a:gd name="T26" fmla="*/ 1019 w 1519"/>
                <a:gd name="T27" fmla="*/ 650 h 1726"/>
                <a:gd name="T28" fmla="*/ 1140 w 1519"/>
                <a:gd name="T29" fmla="*/ 597 h 1726"/>
                <a:gd name="T30" fmla="*/ 1173 w 1519"/>
                <a:gd name="T31" fmla="*/ 769 h 1726"/>
                <a:gd name="T32" fmla="*/ 1280 w 1519"/>
                <a:gd name="T33" fmla="*/ 805 h 1726"/>
                <a:gd name="T34" fmla="*/ 1285 w 1519"/>
                <a:gd name="T35" fmla="*/ 596 h 1726"/>
                <a:gd name="T36" fmla="*/ 1465 w 1519"/>
                <a:gd name="T37" fmla="*/ 635 h 1726"/>
                <a:gd name="T38" fmla="*/ 1437 w 1519"/>
                <a:gd name="T39" fmla="*/ 868 h 1726"/>
                <a:gd name="T40" fmla="*/ 1340 w 1519"/>
                <a:gd name="T41" fmla="*/ 1086 h 1726"/>
                <a:gd name="T42" fmla="*/ 826 w 1519"/>
                <a:gd name="T43" fmla="*/ 1020 h 1726"/>
                <a:gd name="T44" fmla="*/ 949 w 1519"/>
                <a:gd name="T45" fmla="*/ 1170 h 1726"/>
                <a:gd name="T46" fmla="*/ 912 w 1519"/>
                <a:gd name="T47" fmla="*/ 1266 h 1726"/>
                <a:gd name="T48" fmla="*/ 977 w 1519"/>
                <a:gd name="T49" fmla="*/ 1162 h 1726"/>
                <a:gd name="T50" fmla="*/ 1071 w 1519"/>
                <a:gd name="T51" fmla="*/ 1066 h 1726"/>
                <a:gd name="T52" fmla="*/ 1098 w 1519"/>
                <a:gd name="T53" fmla="*/ 1215 h 1726"/>
                <a:gd name="T54" fmla="*/ 1165 w 1519"/>
                <a:gd name="T55" fmla="*/ 1225 h 1726"/>
                <a:gd name="T56" fmla="*/ 1259 w 1519"/>
                <a:gd name="T57" fmla="*/ 1093 h 1726"/>
                <a:gd name="T58" fmla="*/ 1358 w 1519"/>
                <a:gd name="T59" fmla="*/ 1259 h 1726"/>
                <a:gd name="T60" fmla="*/ 1308 w 1519"/>
                <a:gd name="T61" fmla="*/ 1459 h 1726"/>
                <a:gd name="T62" fmla="*/ 1053 w 1519"/>
                <a:gd name="T63" fmla="*/ 1693 h 1726"/>
                <a:gd name="T64" fmla="*/ 459 w 1519"/>
                <a:gd name="T65" fmla="*/ 1688 h 1726"/>
                <a:gd name="T66" fmla="*/ 206 w 1519"/>
                <a:gd name="T67" fmla="*/ 1456 h 1726"/>
                <a:gd name="T68" fmla="*/ 155 w 1519"/>
                <a:gd name="T69" fmla="*/ 1259 h 1726"/>
                <a:gd name="T70" fmla="*/ 240 w 1519"/>
                <a:gd name="T71" fmla="*/ 1101 h 1726"/>
                <a:gd name="T72" fmla="*/ 357 w 1519"/>
                <a:gd name="T73" fmla="*/ 1206 h 1726"/>
                <a:gd name="T74" fmla="*/ 386 w 1519"/>
                <a:gd name="T75" fmla="*/ 1272 h 1726"/>
                <a:gd name="T76" fmla="*/ 407 w 1519"/>
                <a:gd name="T77" fmla="*/ 1109 h 1726"/>
                <a:gd name="T78" fmla="*/ 537 w 1519"/>
                <a:gd name="T79" fmla="*/ 1109 h 1726"/>
                <a:gd name="T80" fmla="*/ 564 w 1519"/>
                <a:gd name="T81" fmla="*/ 1267 h 1726"/>
                <a:gd name="T82" fmla="*/ 611 w 1519"/>
                <a:gd name="T83" fmla="*/ 1182 h 1726"/>
                <a:gd name="T84" fmla="*/ 608 w 1519"/>
                <a:gd name="T85" fmla="*/ 1023 h 1726"/>
                <a:gd name="T86" fmla="*/ 121 w 1519"/>
                <a:gd name="T87" fmla="*/ 1038 h 1726"/>
                <a:gd name="T88" fmla="*/ 68 w 1519"/>
                <a:gd name="T89" fmla="*/ 840 h 1726"/>
                <a:gd name="T90" fmla="*/ 94 w 1519"/>
                <a:gd name="T91" fmla="*/ 607 h 1726"/>
                <a:gd name="T92" fmla="*/ 284 w 1519"/>
                <a:gd name="T93" fmla="*/ 649 h 1726"/>
                <a:gd name="T94" fmla="*/ 277 w 1519"/>
                <a:gd name="T95" fmla="*/ 814 h 1726"/>
                <a:gd name="T96" fmla="*/ 362 w 1519"/>
                <a:gd name="T97" fmla="*/ 677 h 1726"/>
                <a:gd name="T98" fmla="*/ 454 w 1519"/>
                <a:gd name="T99" fmla="*/ 583 h 1726"/>
                <a:gd name="T100" fmla="*/ 503 w 1519"/>
                <a:gd name="T101" fmla="*/ 748 h 1726"/>
                <a:gd name="T102" fmla="*/ 594 w 1519"/>
                <a:gd name="T103" fmla="*/ 772 h 1726"/>
                <a:gd name="T104" fmla="*/ 535 w 1519"/>
                <a:gd name="T105" fmla="*/ 668 h 1726"/>
                <a:gd name="T106" fmla="*/ 655 w 1519"/>
                <a:gd name="T107" fmla="*/ 492 h 1726"/>
                <a:gd name="T108" fmla="*/ 216 w 1519"/>
                <a:gd name="T109" fmla="*/ 535 h 1726"/>
                <a:gd name="T110" fmla="*/ 245 w 1519"/>
                <a:gd name="T111" fmla="*/ 356 h 1726"/>
                <a:gd name="T112" fmla="*/ 256 w 1519"/>
                <a:gd name="T113" fmla="*/ 183 h 1726"/>
                <a:gd name="T114" fmla="*/ 433 w 1519"/>
                <a:gd name="T115" fmla="*/ 120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9" h="1726">
                  <a:moveTo>
                    <a:pt x="512" y="106"/>
                  </a:moveTo>
                  <a:lnTo>
                    <a:pt x="527" y="109"/>
                  </a:lnTo>
                  <a:lnTo>
                    <a:pt x="538" y="115"/>
                  </a:lnTo>
                  <a:lnTo>
                    <a:pt x="548" y="125"/>
                  </a:lnTo>
                  <a:lnTo>
                    <a:pt x="556" y="135"/>
                  </a:lnTo>
                  <a:lnTo>
                    <a:pt x="563" y="147"/>
                  </a:lnTo>
                  <a:lnTo>
                    <a:pt x="568" y="162"/>
                  </a:lnTo>
                  <a:lnTo>
                    <a:pt x="569" y="175"/>
                  </a:lnTo>
                  <a:lnTo>
                    <a:pt x="568" y="190"/>
                  </a:lnTo>
                  <a:lnTo>
                    <a:pt x="564" y="200"/>
                  </a:lnTo>
                  <a:lnTo>
                    <a:pt x="563" y="239"/>
                  </a:lnTo>
                  <a:lnTo>
                    <a:pt x="563" y="254"/>
                  </a:lnTo>
                  <a:lnTo>
                    <a:pt x="566" y="269"/>
                  </a:lnTo>
                  <a:lnTo>
                    <a:pt x="569" y="274"/>
                  </a:lnTo>
                  <a:lnTo>
                    <a:pt x="574" y="281"/>
                  </a:lnTo>
                  <a:lnTo>
                    <a:pt x="581" y="284"/>
                  </a:lnTo>
                  <a:lnTo>
                    <a:pt x="587" y="285"/>
                  </a:lnTo>
                  <a:lnTo>
                    <a:pt x="598" y="285"/>
                  </a:lnTo>
                  <a:lnTo>
                    <a:pt x="608" y="284"/>
                  </a:lnTo>
                  <a:lnTo>
                    <a:pt x="618" y="279"/>
                  </a:lnTo>
                  <a:lnTo>
                    <a:pt x="624" y="274"/>
                  </a:lnTo>
                  <a:lnTo>
                    <a:pt x="633" y="266"/>
                  </a:lnTo>
                  <a:lnTo>
                    <a:pt x="637" y="257"/>
                  </a:lnTo>
                  <a:lnTo>
                    <a:pt x="642" y="249"/>
                  </a:lnTo>
                  <a:lnTo>
                    <a:pt x="647" y="241"/>
                  </a:lnTo>
                  <a:lnTo>
                    <a:pt x="636" y="224"/>
                  </a:lnTo>
                  <a:lnTo>
                    <a:pt x="629" y="208"/>
                  </a:lnTo>
                  <a:lnTo>
                    <a:pt x="581" y="193"/>
                  </a:lnTo>
                  <a:lnTo>
                    <a:pt x="618" y="144"/>
                  </a:lnTo>
                  <a:lnTo>
                    <a:pt x="633" y="122"/>
                  </a:lnTo>
                  <a:lnTo>
                    <a:pt x="646" y="101"/>
                  </a:lnTo>
                  <a:lnTo>
                    <a:pt x="654" y="91"/>
                  </a:lnTo>
                  <a:lnTo>
                    <a:pt x="665" y="81"/>
                  </a:lnTo>
                  <a:lnTo>
                    <a:pt x="675" y="74"/>
                  </a:lnTo>
                  <a:lnTo>
                    <a:pt x="689" y="71"/>
                  </a:lnTo>
                  <a:lnTo>
                    <a:pt x="701" y="54"/>
                  </a:lnTo>
                  <a:lnTo>
                    <a:pt x="714" y="36"/>
                  </a:lnTo>
                  <a:lnTo>
                    <a:pt x="727" y="18"/>
                  </a:lnTo>
                  <a:lnTo>
                    <a:pt x="738" y="0"/>
                  </a:lnTo>
                  <a:lnTo>
                    <a:pt x="782" y="2"/>
                  </a:lnTo>
                  <a:lnTo>
                    <a:pt x="795" y="18"/>
                  </a:lnTo>
                  <a:lnTo>
                    <a:pt x="806" y="36"/>
                  </a:lnTo>
                  <a:lnTo>
                    <a:pt x="818" y="54"/>
                  </a:lnTo>
                  <a:lnTo>
                    <a:pt x="831" y="71"/>
                  </a:lnTo>
                  <a:lnTo>
                    <a:pt x="844" y="74"/>
                  </a:lnTo>
                  <a:lnTo>
                    <a:pt x="855" y="82"/>
                  </a:lnTo>
                  <a:lnTo>
                    <a:pt x="863" y="87"/>
                  </a:lnTo>
                  <a:lnTo>
                    <a:pt x="871" y="101"/>
                  </a:lnTo>
                  <a:lnTo>
                    <a:pt x="879" y="114"/>
                  </a:lnTo>
                  <a:lnTo>
                    <a:pt x="887" y="125"/>
                  </a:lnTo>
                  <a:lnTo>
                    <a:pt x="895" y="139"/>
                  </a:lnTo>
                  <a:lnTo>
                    <a:pt x="936" y="193"/>
                  </a:lnTo>
                  <a:lnTo>
                    <a:pt x="887" y="208"/>
                  </a:lnTo>
                  <a:lnTo>
                    <a:pt x="879" y="226"/>
                  </a:lnTo>
                  <a:lnTo>
                    <a:pt x="869" y="241"/>
                  </a:lnTo>
                  <a:lnTo>
                    <a:pt x="873" y="249"/>
                  </a:lnTo>
                  <a:lnTo>
                    <a:pt x="878" y="259"/>
                  </a:lnTo>
                  <a:lnTo>
                    <a:pt x="884" y="267"/>
                  </a:lnTo>
                  <a:lnTo>
                    <a:pt x="892" y="274"/>
                  </a:lnTo>
                  <a:lnTo>
                    <a:pt x="900" y="281"/>
                  </a:lnTo>
                  <a:lnTo>
                    <a:pt x="910" y="284"/>
                  </a:lnTo>
                  <a:lnTo>
                    <a:pt x="920" y="285"/>
                  </a:lnTo>
                  <a:lnTo>
                    <a:pt x="930" y="284"/>
                  </a:lnTo>
                  <a:lnTo>
                    <a:pt x="936" y="282"/>
                  </a:lnTo>
                  <a:lnTo>
                    <a:pt x="941" y="279"/>
                  </a:lnTo>
                  <a:lnTo>
                    <a:pt x="946" y="274"/>
                  </a:lnTo>
                  <a:lnTo>
                    <a:pt x="947" y="271"/>
                  </a:lnTo>
                  <a:lnTo>
                    <a:pt x="952" y="259"/>
                  </a:lnTo>
                  <a:lnTo>
                    <a:pt x="954" y="248"/>
                  </a:lnTo>
                  <a:lnTo>
                    <a:pt x="952" y="206"/>
                  </a:lnTo>
                  <a:lnTo>
                    <a:pt x="947" y="198"/>
                  </a:lnTo>
                  <a:lnTo>
                    <a:pt x="943" y="185"/>
                  </a:lnTo>
                  <a:lnTo>
                    <a:pt x="941" y="170"/>
                  </a:lnTo>
                  <a:lnTo>
                    <a:pt x="943" y="155"/>
                  </a:lnTo>
                  <a:lnTo>
                    <a:pt x="947" y="144"/>
                  </a:lnTo>
                  <a:lnTo>
                    <a:pt x="954" y="130"/>
                  </a:lnTo>
                  <a:lnTo>
                    <a:pt x="962" y="119"/>
                  </a:lnTo>
                  <a:lnTo>
                    <a:pt x="972" y="111"/>
                  </a:lnTo>
                  <a:lnTo>
                    <a:pt x="985" y="104"/>
                  </a:lnTo>
                  <a:lnTo>
                    <a:pt x="998" y="101"/>
                  </a:lnTo>
                  <a:lnTo>
                    <a:pt x="1012" y="99"/>
                  </a:lnTo>
                  <a:lnTo>
                    <a:pt x="1025" y="101"/>
                  </a:lnTo>
                  <a:lnTo>
                    <a:pt x="1040" y="104"/>
                  </a:lnTo>
                  <a:lnTo>
                    <a:pt x="1051" y="111"/>
                  </a:lnTo>
                  <a:lnTo>
                    <a:pt x="1061" y="119"/>
                  </a:lnTo>
                  <a:lnTo>
                    <a:pt x="1071" y="130"/>
                  </a:lnTo>
                  <a:lnTo>
                    <a:pt x="1077" y="144"/>
                  </a:lnTo>
                  <a:lnTo>
                    <a:pt x="1080" y="148"/>
                  </a:lnTo>
                  <a:lnTo>
                    <a:pt x="1084" y="145"/>
                  </a:lnTo>
                  <a:lnTo>
                    <a:pt x="1087" y="140"/>
                  </a:lnTo>
                  <a:lnTo>
                    <a:pt x="1098" y="132"/>
                  </a:lnTo>
                  <a:lnTo>
                    <a:pt x="1113" y="129"/>
                  </a:lnTo>
                  <a:lnTo>
                    <a:pt x="1123" y="129"/>
                  </a:lnTo>
                  <a:lnTo>
                    <a:pt x="1140" y="124"/>
                  </a:lnTo>
                  <a:lnTo>
                    <a:pt x="1153" y="132"/>
                  </a:lnTo>
                  <a:lnTo>
                    <a:pt x="1170" y="135"/>
                  </a:lnTo>
                  <a:lnTo>
                    <a:pt x="1186" y="139"/>
                  </a:lnTo>
                  <a:lnTo>
                    <a:pt x="1209" y="148"/>
                  </a:lnTo>
                  <a:lnTo>
                    <a:pt x="1230" y="162"/>
                  </a:lnTo>
                  <a:lnTo>
                    <a:pt x="1244" y="172"/>
                  </a:lnTo>
                  <a:lnTo>
                    <a:pt x="1261" y="183"/>
                  </a:lnTo>
                  <a:lnTo>
                    <a:pt x="1275" y="196"/>
                  </a:lnTo>
                  <a:lnTo>
                    <a:pt x="1291" y="208"/>
                  </a:lnTo>
                  <a:lnTo>
                    <a:pt x="1282" y="248"/>
                  </a:lnTo>
                  <a:lnTo>
                    <a:pt x="1265" y="261"/>
                  </a:lnTo>
                  <a:lnTo>
                    <a:pt x="1272" y="281"/>
                  </a:lnTo>
                  <a:lnTo>
                    <a:pt x="1278" y="300"/>
                  </a:lnTo>
                  <a:lnTo>
                    <a:pt x="1280" y="322"/>
                  </a:lnTo>
                  <a:lnTo>
                    <a:pt x="1280" y="343"/>
                  </a:lnTo>
                  <a:lnTo>
                    <a:pt x="1278" y="351"/>
                  </a:lnTo>
                  <a:lnTo>
                    <a:pt x="1277" y="361"/>
                  </a:lnTo>
                  <a:lnTo>
                    <a:pt x="1282" y="371"/>
                  </a:lnTo>
                  <a:lnTo>
                    <a:pt x="1287" y="381"/>
                  </a:lnTo>
                  <a:lnTo>
                    <a:pt x="1291" y="391"/>
                  </a:lnTo>
                  <a:lnTo>
                    <a:pt x="1293" y="399"/>
                  </a:lnTo>
                  <a:lnTo>
                    <a:pt x="1296" y="408"/>
                  </a:lnTo>
                  <a:lnTo>
                    <a:pt x="1298" y="418"/>
                  </a:lnTo>
                  <a:lnTo>
                    <a:pt x="1300" y="434"/>
                  </a:lnTo>
                  <a:lnTo>
                    <a:pt x="1301" y="449"/>
                  </a:lnTo>
                  <a:lnTo>
                    <a:pt x="1301" y="464"/>
                  </a:lnTo>
                  <a:lnTo>
                    <a:pt x="1301" y="479"/>
                  </a:lnTo>
                  <a:lnTo>
                    <a:pt x="1301" y="498"/>
                  </a:lnTo>
                  <a:lnTo>
                    <a:pt x="1301" y="518"/>
                  </a:lnTo>
                  <a:lnTo>
                    <a:pt x="1300" y="536"/>
                  </a:lnTo>
                  <a:lnTo>
                    <a:pt x="1300" y="554"/>
                  </a:lnTo>
                  <a:lnTo>
                    <a:pt x="1248" y="543"/>
                  </a:lnTo>
                  <a:lnTo>
                    <a:pt x="1188" y="531"/>
                  </a:lnTo>
                  <a:lnTo>
                    <a:pt x="1129" y="520"/>
                  </a:lnTo>
                  <a:lnTo>
                    <a:pt x="1071" y="510"/>
                  </a:lnTo>
                  <a:lnTo>
                    <a:pt x="1011" y="503"/>
                  </a:lnTo>
                  <a:lnTo>
                    <a:pt x="964" y="498"/>
                  </a:lnTo>
                  <a:lnTo>
                    <a:pt x="918" y="495"/>
                  </a:lnTo>
                  <a:lnTo>
                    <a:pt x="871" y="492"/>
                  </a:lnTo>
                  <a:lnTo>
                    <a:pt x="826" y="492"/>
                  </a:lnTo>
                  <a:lnTo>
                    <a:pt x="837" y="507"/>
                  </a:lnTo>
                  <a:lnTo>
                    <a:pt x="850" y="521"/>
                  </a:lnTo>
                  <a:lnTo>
                    <a:pt x="853" y="521"/>
                  </a:lnTo>
                  <a:lnTo>
                    <a:pt x="869" y="523"/>
                  </a:lnTo>
                  <a:lnTo>
                    <a:pt x="881" y="531"/>
                  </a:lnTo>
                  <a:lnTo>
                    <a:pt x="891" y="540"/>
                  </a:lnTo>
                  <a:lnTo>
                    <a:pt x="899" y="546"/>
                  </a:lnTo>
                  <a:lnTo>
                    <a:pt x="907" y="559"/>
                  </a:lnTo>
                  <a:lnTo>
                    <a:pt x="915" y="574"/>
                  </a:lnTo>
                  <a:lnTo>
                    <a:pt x="923" y="587"/>
                  </a:lnTo>
                  <a:lnTo>
                    <a:pt x="931" y="601"/>
                  </a:lnTo>
                  <a:lnTo>
                    <a:pt x="980" y="668"/>
                  </a:lnTo>
                  <a:lnTo>
                    <a:pt x="921" y="675"/>
                  </a:lnTo>
                  <a:lnTo>
                    <a:pt x="918" y="677"/>
                  </a:lnTo>
                  <a:lnTo>
                    <a:pt x="891" y="718"/>
                  </a:lnTo>
                  <a:lnTo>
                    <a:pt x="912" y="762"/>
                  </a:lnTo>
                  <a:lnTo>
                    <a:pt x="921" y="772"/>
                  </a:lnTo>
                  <a:lnTo>
                    <a:pt x="930" y="777"/>
                  </a:lnTo>
                  <a:lnTo>
                    <a:pt x="936" y="781"/>
                  </a:lnTo>
                  <a:lnTo>
                    <a:pt x="944" y="784"/>
                  </a:lnTo>
                  <a:lnTo>
                    <a:pt x="952" y="786"/>
                  </a:lnTo>
                  <a:lnTo>
                    <a:pt x="960" y="787"/>
                  </a:lnTo>
                  <a:lnTo>
                    <a:pt x="968" y="786"/>
                  </a:lnTo>
                  <a:lnTo>
                    <a:pt x="978" y="786"/>
                  </a:lnTo>
                  <a:lnTo>
                    <a:pt x="986" y="782"/>
                  </a:lnTo>
                  <a:lnTo>
                    <a:pt x="996" y="776"/>
                  </a:lnTo>
                  <a:lnTo>
                    <a:pt x="1004" y="767"/>
                  </a:lnTo>
                  <a:lnTo>
                    <a:pt x="1009" y="757"/>
                  </a:lnTo>
                  <a:lnTo>
                    <a:pt x="1014" y="749"/>
                  </a:lnTo>
                  <a:lnTo>
                    <a:pt x="1017" y="738"/>
                  </a:lnTo>
                  <a:lnTo>
                    <a:pt x="1020" y="716"/>
                  </a:lnTo>
                  <a:lnTo>
                    <a:pt x="1022" y="668"/>
                  </a:lnTo>
                  <a:lnTo>
                    <a:pt x="1020" y="663"/>
                  </a:lnTo>
                  <a:lnTo>
                    <a:pt x="1019" y="650"/>
                  </a:lnTo>
                  <a:lnTo>
                    <a:pt x="1020" y="635"/>
                  </a:lnTo>
                  <a:lnTo>
                    <a:pt x="1025" y="621"/>
                  </a:lnTo>
                  <a:lnTo>
                    <a:pt x="1032" y="609"/>
                  </a:lnTo>
                  <a:lnTo>
                    <a:pt x="1040" y="597"/>
                  </a:lnTo>
                  <a:lnTo>
                    <a:pt x="1050" y="589"/>
                  </a:lnTo>
                  <a:lnTo>
                    <a:pt x="1061" y="583"/>
                  </a:lnTo>
                  <a:lnTo>
                    <a:pt x="1076" y="578"/>
                  </a:lnTo>
                  <a:lnTo>
                    <a:pt x="1090" y="578"/>
                  </a:lnTo>
                  <a:lnTo>
                    <a:pt x="1103" y="578"/>
                  </a:lnTo>
                  <a:lnTo>
                    <a:pt x="1118" y="583"/>
                  </a:lnTo>
                  <a:lnTo>
                    <a:pt x="1129" y="589"/>
                  </a:lnTo>
                  <a:lnTo>
                    <a:pt x="1140" y="597"/>
                  </a:lnTo>
                  <a:lnTo>
                    <a:pt x="1149" y="609"/>
                  </a:lnTo>
                  <a:lnTo>
                    <a:pt x="1155" y="621"/>
                  </a:lnTo>
                  <a:lnTo>
                    <a:pt x="1160" y="635"/>
                  </a:lnTo>
                  <a:lnTo>
                    <a:pt x="1162" y="650"/>
                  </a:lnTo>
                  <a:lnTo>
                    <a:pt x="1160" y="663"/>
                  </a:lnTo>
                  <a:lnTo>
                    <a:pt x="1155" y="677"/>
                  </a:lnTo>
                  <a:lnTo>
                    <a:pt x="1149" y="690"/>
                  </a:lnTo>
                  <a:lnTo>
                    <a:pt x="1147" y="693"/>
                  </a:lnTo>
                  <a:lnTo>
                    <a:pt x="1152" y="718"/>
                  </a:lnTo>
                  <a:lnTo>
                    <a:pt x="1157" y="738"/>
                  </a:lnTo>
                  <a:lnTo>
                    <a:pt x="1166" y="759"/>
                  </a:lnTo>
                  <a:lnTo>
                    <a:pt x="1173" y="769"/>
                  </a:lnTo>
                  <a:lnTo>
                    <a:pt x="1179" y="777"/>
                  </a:lnTo>
                  <a:lnTo>
                    <a:pt x="1188" y="786"/>
                  </a:lnTo>
                  <a:lnTo>
                    <a:pt x="1196" y="794"/>
                  </a:lnTo>
                  <a:lnTo>
                    <a:pt x="1204" y="800"/>
                  </a:lnTo>
                  <a:lnTo>
                    <a:pt x="1212" y="805"/>
                  </a:lnTo>
                  <a:lnTo>
                    <a:pt x="1222" y="810"/>
                  </a:lnTo>
                  <a:lnTo>
                    <a:pt x="1230" y="812"/>
                  </a:lnTo>
                  <a:lnTo>
                    <a:pt x="1239" y="815"/>
                  </a:lnTo>
                  <a:lnTo>
                    <a:pt x="1248" y="815"/>
                  </a:lnTo>
                  <a:lnTo>
                    <a:pt x="1257" y="814"/>
                  </a:lnTo>
                  <a:lnTo>
                    <a:pt x="1267" y="812"/>
                  </a:lnTo>
                  <a:lnTo>
                    <a:pt x="1280" y="805"/>
                  </a:lnTo>
                  <a:lnTo>
                    <a:pt x="1290" y="799"/>
                  </a:lnTo>
                  <a:lnTo>
                    <a:pt x="1278" y="782"/>
                  </a:lnTo>
                  <a:lnTo>
                    <a:pt x="1269" y="766"/>
                  </a:lnTo>
                  <a:lnTo>
                    <a:pt x="1257" y="751"/>
                  </a:lnTo>
                  <a:lnTo>
                    <a:pt x="1248" y="734"/>
                  </a:lnTo>
                  <a:lnTo>
                    <a:pt x="1236" y="715"/>
                  </a:lnTo>
                  <a:lnTo>
                    <a:pt x="1228" y="693"/>
                  </a:lnTo>
                  <a:lnTo>
                    <a:pt x="1220" y="667"/>
                  </a:lnTo>
                  <a:lnTo>
                    <a:pt x="1238" y="644"/>
                  </a:lnTo>
                  <a:lnTo>
                    <a:pt x="1254" y="621"/>
                  </a:lnTo>
                  <a:lnTo>
                    <a:pt x="1270" y="609"/>
                  </a:lnTo>
                  <a:lnTo>
                    <a:pt x="1285" y="596"/>
                  </a:lnTo>
                  <a:lnTo>
                    <a:pt x="1296" y="589"/>
                  </a:lnTo>
                  <a:lnTo>
                    <a:pt x="1309" y="586"/>
                  </a:lnTo>
                  <a:lnTo>
                    <a:pt x="1324" y="587"/>
                  </a:lnTo>
                  <a:lnTo>
                    <a:pt x="1345" y="583"/>
                  </a:lnTo>
                  <a:lnTo>
                    <a:pt x="1358" y="589"/>
                  </a:lnTo>
                  <a:lnTo>
                    <a:pt x="1366" y="591"/>
                  </a:lnTo>
                  <a:lnTo>
                    <a:pt x="1373" y="591"/>
                  </a:lnTo>
                  <a:lnTo>
                    <a:pt x="1387" y="594"/>
                  </a:lnTo>
                  <a:lnTo>
                    <a:pt x="1400" y="597"/>
                  </a:lnTo>
                  <a:lnTo>
                    <a:pt x="1420" y="606"/>
                  </a:lnTo>
                  <a:lnTo>
                    <a:pt x="1437" y="616"/>
                  </a:lnTo>
                  <a:lnTo>
                    <a:pt x="1465" y="635"/>
                  </a:lnTo>
                  <a:lnTo>
                    <a:pt x="1519" y="687"/>
                  </a:lnTo>
                  <a:lnTo>
                    <a:pt x="1489" y="724"/>
                  </a:lnTo>
                  <a:lnTo>
                    <a:pt x="1475" y="734"/>
                  </a:lnTo>
                  <a:lnTo>
                    <a:pt x="1463" y="739"/>
                  </a:lnTo>
                  <a:lnTo>
                    <a:pt x="1452" y="744"/>
                  </a:lnTo>
                  <a:lnTo>
                    <a:pt x="1454" y="756"/>
                  </a:lnTo>
                  <a:lnTo>
                    <a:pt x="1457" y="776"/>
                  </a:lnTo>
                  <a:lnTo>
                    <a:pt x="1457" y="795"/>
                  </a:lnTo>
                  <a:lnTo>
                    <a:pt x="1455" y="814"/>
                  </a:lnTo>
                  <a:lnTo>
                    <a:pt x="1452" y="833"/>
                  </a:lnTo>
                  <a:lnTo>
                    <a:pt x="1446" y="848"/>
                  </a:lnTo>
                  <a:lnTo>
                    <a:pt x="1437" y="868"/>
                  </a:lnTo>
                  <a:lnTo>
                    <a:pt x="1428" y="888"/>
                  </a:lnTo>
                  <a:lnTo>
                    <a:pt x="1416" y="908"/>
                  </a:lnTo>
                  <a:lnTo>
                    <a:pt x="1408" y="927"/>
                  </a:lnTo>
                  <a:lnTo>
                    <a:pt x="1403" y="939"/>
                  </a:lnTo>
                  <a:lnTo>
                    <a:pt x="1400" y="952"/>
                  </a:lnTo>
                  <a:lnTo>
                    <a:pt x="1397" y="965"/>
                  </a:lnTo>
                  <a:lnTo>
                    <a:pt x="1397" y="979"/>
                  </a:lnTo>
                  <a:lnTo>
                    <a:pt x="1397" y="1008"/>
                  </a:lnTo>
                  <a:lnTo>
                    <a:pt x="1395" y="1038"/>
                  </a:lnTo>
                  <a:lnTo>
                    <a:pt x="1394" y="1069"/>
                  </a:lnTo>
                  <a:lnTo>
                    <a:pt x="1392" y="1099"/>
                  </a:lnTo>
                  <a:lnTo>
                    <a:pt x="1340" y="1086"/>
                  </a:lnTo>
                  <a:lnTo>
                    <a:pt x="1285" y="1074"/>
                  </a:lnTo>
                  <a:lnTo>
                    <a:pt x="1230" y="1063"/>
                  </a:lnTo>
                  <a:lnTo>
                    <a:pt x="1175" y="1051"/>
                  </a:lnTo>
                  <a:lnTo>
                    <a:pt x="1119" y="1043"/>
                  </a:lnTo>
                  <a:lnTo>
                    <a:pt x="1082" y="1038"/>
                  </a:lnTo>
                  <a:lnTo>
                    <a:pt x="1046" y="1033"/>
                  </a:lnTo>
                  <a:lnTo>
                    <a:pt x="1009" y="1030"/>
                  </a:lnTo>
                  <a:lnTo>
                    <a:pt x="972" y="1027"/>
                  </a:lnTo>
                  <a:lnTo>
                    <a:pt x="936" y="1025"/>
                  </a:lnTo>
                  <a:lnTo>
                    <a:pt x="899" y="1023"/>
                  </a:lnTo>
                  <a:lnTo>
                    <a:pt x="863" y="1022"/>
                  </a:lnTo>
                  <a:lnTo>
                    <a:pt x="826" y="1020"/>
                  </a:lnTo>
                  <a:lnTo>
                    <a:pt x="822" y="1020"/>
                  </a:lnTo>
                  <a:lnTo>
                    <a:pt x="819" y="1020"/>
                  </a:lnTo>
                  <a:lnTo>
                    <a:pt x="827" y="1030"/>
                  </a:lnTo>
                  <a:lnTo>
                    <a:pt x="835" y="1041"/>
                  </a:lnTo>
                  <a:lnTo>
                    <a:pt x="853" y="1043"/>
                  </a:lnTo>
                  <a:lnTo>
                    <a:pt x="865" y="1051"/>
                  </a:lnTo>
                  <a:lnTo>
                    <a:pt x="874" y="1058"/>
                  </a:lnTo>
                  <a:lnTo>
                    <a:pt x="884" y="1071"/>
                  </a:lnTo>
                  <a:lnTo>
                    <a:pt x="892" y="1084"/>
                  </a:lnTo>
                  <a:lnTo>
                    <a:pt x="900" y="1099"/>
                  </a:lnTo>
                  <a:lnTo>
                    <a:pt x="908" y="1112"/>
                  </a:lnTo>
                  <a:lnTo>
                    <a:pt x="949" y="1170"/>
                  </a:lnTo>
                  <a:lnTo>
                    <a:pt x="899" y="1182"/>
                  </a:lnTo>
                  <a:lnTo>
                    <a:pt x="894" y="1193"/>
                  </a:lnTo>
                  <a:lnTo>
                    <a:pt x="884" y="1206"/>
                  </a:lnTo>
                  <a:lnTo>
                    <a:pt x="874" y="1218"/>
                  </a:lnTo>
                  <a:lnTo>
                    <a:pt x="876" y="1226"/>
                  </a:lnTo>
                  <a:lnTo>
                    <a:pt x="879" y="1233"/>
                  </a:lnTo>
                  <a:lnTo>
                    <a:pt x="882" y="1239"/>
                  </a:lnTo>
                  <a:lnTo>
                    <a:pt x="887" y="1246"/>
                  </a:lnTo>
                  <a:lnTo>
                    <a:pt x="892" y="1253"/>
                  </a:lnTo>
                  <a:lnTo>
                    <a:pt x="899" y="1258"/>
                  </a:lnTo>
                  <a:lnTo>
                    <a:pt x="905" y="1263"/>
                  </a:lnTo>
                  <a:lnTo>
                    <a:pt x="912" y="1266"/>
                  </a:lnTo>
                  <a:lnTo>
                    <a:pt x="920" y="1269"/>
                  </a:lnTo>
                  <a:lnTo>
                    <a:pt x="928" y="1269"/>
                  </a:lnTo>
                  <a:lnTo>
                    <a:pt x="936" y="1269"/>
                  </a:lnTo>
                  <a:lnTo>
                    <a:pt x="944" y="1267"/>
                  </a:lnTo>
                  <a:lnTo>
                    <a:pt x="951" y="1264"/>
                  </a:lnTo>
                  <a:lnTo>
                    <a:pt x="957" y="1261"/>
                  </a:lnTo>
                  <a:lnTo>
                    <a:pt x="960" y="1256"/>
                  </a:lnTo>
                  <a:lnTo>
                    <a:pt x="965" y="1251"/>
                  </a:lnTo>
                  <a:lnTo>
                    <a:pt x="970" y="1238"/>
                  </a:lnTo>
                  <a:lnTo>
                    <a:pt x="973" y="1225"/>
                  </a:lnTo>
                  <a:lnTo>
                    <a:pt x="978" y="1162"/>
                  </a:lnTo>
                  <a:lnTo>
                    <a:pt x="977" y="1162"/>
                  </a:lnTo>
                  <a:lnTo>
                    <a:pt x="972" y="1147"/>
                  </a:lnTo>
                  <a:lnTo>
                    <a:pt x="972" y="1132"/>
                  </a:lnTo>
                  <a:lnTo>
                    <a:pt x="972" y="1119"/>
                  </a:lnTo>
                  <a:lnTo>
                    <a:pt x="977" y="1106"/>
                  </a:lnTo>
                  <a:lnTo>
                    <a:pt x="983" y="1093"/>
                  </a:lnTo>
                  <a:lnTo>
                    <a:pt x="991" y="1081"/>
                  </a:lnTo>
                  <a:lnTo>
                    <a:pt x="1001" y="1071"/>
                  </a:lnTo>
                  <a:lnTo>
                    <a:pt x="1014" y="1066"/>
                  </a:lnTo>
                  <a:lnTo>
                    <a:pt x="1027" y="1060"/>
                  </a:lnTo>
                  <a:lnTo>
                    <a:pt x="1043" y="1060"/>
                  </a:lnTo>
                  <a:lnTo>
                    <a:pt x="1056" y="1060"/>
                  </a:lnTo>
                  <a:lnTo>
                    <a:pt x="1071" y="1066"/>
                  </a:lnTo>
                  <a:lnTo>
                    <a:pt x="1084" y="1071"/>
                  </a:lnTo>
                  <a:lnTo>
                    <a:pt x="1093" y="1081"/>
                  </a:lnTo>
                  <a:lnTo>
                    <a:pt x="1102" y="1093"/>
                  </a:lnTo>
                  <a:lnTo>
                    <a:pt x="1108" y="1106"/>
                  </a:lnTo>
                  <a:lnTo>
                    <a:pt x="1111" y="1119"/>
                  </a:lnTo>
                  <a:lnTo>
                    <a:pt x="1113" y="1132"/>
                  </a:lnTo>
                  <a:lnTo>
                    <a:pt x="1111" y="1147"/>
                  </a:lnTo>
                  <a:lnTo>
                    <a:pt x="1108" y="1162"/>
                  </a:lnTo>
                  <a:lnTo>
                    <a:pt x="1102" y="1175"/>
                  </a:lnTo>
                  <a:lnTo>
                    <a:pt x="1093" y="1185"/>
                  </a:lnTo>
                  <a:lnTo>
                    <a:pt x="1092" y="1187"/>
                  </a:lnTo>
                  <a:lnTo>
                    <a:pt x="1098" y="1215"/>
                  </a:lnTo>
                  <a:lnTo>
                    <a:pt x="1102" y="1228"/>
                  </a:lnTo>
                  <a:lnTo>
                    <a:pt x="1106" y="1243"/>
                  </a:lnTo>
                  <a:lnTo>
                    <a:pt x="1113" y="1254"/>
                  </a:lnTo>
                  <a:lnTo>
                    <a:pt x="1119" y="1263"/>
                  </a:lnTo>
                  <a:lnTo>
                    <a:pt x="1126" y="1272"/>
                  </a:lnTo>
                  <a:lnTo>
                    <a:pt x="1136" y="1279"/>
                  </a:lnTo>
                  <a:lnTo>
                    <a:pt x="1144" y="1286"/>
                  </a:lnTo>
                  <a:lnTo>
                    <a:pt x="1155" y="1291"/>
                  </a:lnTo>
                  <a:lnTo>
                    <a:pt x="1166" y="1294"/>
                  </a:lnTo>
                  <a:lnTo>
                    <a:pt x="1178" y="1296"/>
                  </a:lnTo>
                  <a:lnTo>
                    <a:pt x="1204" y="1286"/>
                  </a:lnTo>
                  <a:lnTo>
                    <a:pt x="1165" y="1225"/>
                  </a:lnTo>
                  <a:lnTo>
                    <a:pt x="1158" y="1211"/>
                  </a:lnTo>
                  <a:lnTo>
                    <a:pt x="1152" y="1197"/>
                  </a:lnTo>
                  <a:lnTo>
                    <a:pt x="1145" y="1170"/>
                  </a:lnTo>
                  <a:lnTo>
                    <a:pt x="1157" y="1155"/>
                  </a:lnTo>
                  <a:lnTo>
                    <a:pt x="1165" y="1144"/>
                  </a:lnTo>
                  <a:lnTo>
                    <a:pt x="1175" y="1132"/>
                  </a:lnTo>
                  <a:lnTo>
                    <a:pt x="1184" y="1122"/>
                  </a:lnTo>
                  <a:lnTo>
                    <a:pt x="1196" y="1112"/>
                  </a:lnTo>
                  <a:lnTo>
                    <a:pt x="1214" y="1102"/>
                  </a:lnTo>
                  <a:lnTo>
                    <a:pt x="1228" y="1097"/>
                  </a:lnTo>
                  <a:lnTo>
                    <a:pt x="1239" y="1097"/>
                  </a:lnTo>
                  <a:lnTo>
                    <a:pt x="1259" y="1093"/>
                  </a:lnTo>
                  <a:lnTo>
                    <a:pt x="1272" y="1101"/>
                  </a:lnTo>
                  <a:lnTo>
                    <a:pt x="1285" y="1102"/>
                  </a:lnTo>
                  <a:lnTo>
                    <a:pt x="1298" y="1106"/>
                  </a:lnTo>
                  <a:lnTo>
                    <a:pt x="1314" y="1111"/>
                  </a:lnTo>
                  <a:lnTo>
                    <a:pt x="1329" y="1117"/>
                  </a:lnTo>
                  <a:lnTo>
                    <a:pt x="1347" y="1129"/>
                  </a:lnTo>
                  <a:lnTo>
                    <a:pt x="1363" y="1140"/>
                  </a:lnTo>
                  <a:lnTo>
                    <a:pt x="1413" y="1188"/>
                  </a:lnTo>
                  <a:lnTo>
                    <a:pt x="1386" y="1225"/>
                  </a:lnTo>
                  <a:lnTo>
                    <a:pt x="1373" y="1234"/>
                  </a:lnTo>
                  <a:lnTo>
                    <a:pt x="1356" y="1243"/>
                  </a:lnTo>
                  <a:lnTo>
                    <a:pt x="1358" y="1259"/>
                  </a:lnTo>
                  <a:lnTo>
                    <a:pt x="1358" y="1276"/>
                  </a:lnTo>
                  <a:lnTo>
                    <a:pt x="1358" y="1292"/>
                  </a:lnTo>
                  <a:lnTo>
                    <a:pt x="1356" y="1310"/>
                  </a:lnTo>
                  <a:lnTo>
                    <a:pt x="1353" y="1320"/>
                  </a:lnTo>
                  <a:lnTo>
                    <a:pt x="1350" y="1330"/>
                  </a:lnTo>
                  <a:lnTo>
                    <a:pt x="1342" y="1348"/>
                  </a:lnTo>
                  <a:lnTo>
                    <a:pt x="1334" y="1365"/>
                  </a:lnTo>
                  <a:lnTo>
                    <a:pt x="1324" y="1381"/>
                  </a:lnTo>
                  <a:lnTo>
                    <a:pt x="1316" y="1400"/>
                  </a:lnTo>
                  <a:lnTo>
                    <a:pt x="1311" y="1419"/>
                  </a:lnTo>
                  <a:lnTo>
                    <a:pt x="1308" y="1441"/>
                  </a:lnTo>
                  <a:lnTo>
                    <a:pt x="1308" y="1459"/>
                  </a:lnTo>
                  <a:lnTo>
                    <a:pt x="1306" y="1479"/>
                  </a:lnTo>
                  <a:lnTo>
                    <a:pt x="1306" y="1497"/>
                  </a:lnTo>
                  <a:lnTo>
                    <a:pt x="1306" y="1515"/>
                  </a:lnTo>
                  <a:lnTo>
                    <a:pt x="1288" y="1548"/>
                  </a:lnTo>
                  <a:lnTo>
                    <a:pt x="1269" y="1574"/>
                  </a:lnTo>
                  <a:lnTo>
                    <a:pt x="1248" y="1598"/>
                  </a:lnTo>
                  <a:lnTo>
                    <a:pt x="1220" y="1619"/>
                  </a:lnTo>
                  <a:lnTo>
                    <a:pt x="1192" y="1637"/>
                  </a:lnTo>
                  <a:lnTo>
                    <a:pt x="1160" y="1654"/>
                  </a:lnTo>
                  <a:lnTo>
                    <a:pt x="1126" y="1670"/>
                  </a:lnTo>
                  <a:lnTo>
                    <a:pt x="1090" y="1683"/>
                  </a:lnTo>
                  <a:lnTo>
                    <a:pt x="1053" y="1693"/>
                  </a:lnTo>
                  <a:lnTo>
                    <a:pt x="1014" y="1703"/>
                  </a:lnTo>
                  <a:lnTo>
                    <a:pt x="972" y="1711"/>
                  </a:lnTo>
                  <a:lnTo>
                    <a:pt x="930" y="1718"/>
                  </a:lnTo>
                  <a:lnTo>
                    <a:pt x="887" y="1721"/>
                  </a:lnTo>
                  <a:lnTo>
                    <a:pt x="844" y="1725"/>
                  </a:lnTo>
                  <a:lnTo>
                    <a:pt x="800" y="1726"/>
                  </a:lnTo>
                  <a:lnTo>
                    <a:pt x="710" y="1725"/>
                  </a:lnTo>
                  <a:lnTo>
                    <a:pt x="623" y="1720"/>
                  </a:lnTo>
                  <a:lnTo>
                    <a:pt x="581" y="1713"/>
                  </a:lnTo>
                  <a:lnTo>
                    <a:pt x="538" y="1706"/>
                  </a:lnTo>
                  <a:lnTo>
                    <a:pt x="496" y="1698"/>
                  </a:lnTo>
                  <a:lnTo>
                    <a:pt x="459" y="1688"/>
                  </a:lnTo>
                  <a:lnTo>
                    <a:pt x="422" y="1677"/>
                  </a:lnTo>
                  <a:lnTo>
                    <a:pt x="386" y="1664"/>
                  </a:lnTo>
                  <a:lnTo>
                    <a:pt x="352" y="1649"/>
                  </a:lnTo>
                  <a:lnTo>
                    <a:pt x="321" y="1632"/>
                  </a:lnTo>
                  <a:lnTo>
                    <a:pt x="292" y="1616"/>
                  </a:lnTo>
                  <a:lnTo>
                    <a:pt x="267" y="1594"/>
                  </a:lnTo>
                  <a:lnTo>
                    <a:pt x="245" y="1573"/>
                  </a:lnTo>
                  <a:lnTo>
                    <a:pt x="225" y="1548"/>
                  </a:lnTo>
                  <a:lnTo>
                    <a:pt x="207" y="1515"/>
                  </a:lnTo>
                  <a:lnTo>
                    <a:pt x="206" y="1495"/>
                  </a:lnTo>
                  <a:lnTo>
                    <a:pt x="206" y="1475"/>
                  </a:lnTo>
                  <a:lnTo>
                    <a:pt x="206" y="1456"/>
                  </a:lnTo>
                  <a:lnTo>
                    <a:pt x="204" y="1436"/>
                  </a:lnTo>
                  <a:lnTo>
                    <a:pt x="201" y="1419"/>
                  </a:lnTo>
                  <a:lnTo>
                    <a:pt x="198" y="1404"/>
                  </a:lnTo>
                  <a:lnTo>
                    <a:pt x="190" y="1386"/>
                  </a:lnTo>
                  <a:lnTo>
                    <a:pt x="180" y="1368"/>
                  </a:lnTo>
                  <a:lnTo>
                    <a:pt x="170" y="1350"/>
                  </a:lnTo>
                  <a:lnTo>
                    <a:pt x="162" y="1330"/>
                  </a:lnTo>
                  <a:lnTo>
                    <a:pt x="159" y="1320"/>
                  </a:lnTo>
                  <a:lnTo>
                    <a:pt x="155" y="1310"/>
                  </a:lnTo>
                  <a:lnTo>
                    <a:pt x="154" y="1292"/>
                  </a:lnTo>
                  <a:lnTo>
                    <a:pt x="154" y="1276"/>
                  </a:lnTo>
                  <a:lnTo>
                    <a:pt x="155" y="1259"/>
                  </a:lnTo>
                  <a:lnTo>
                    <a:pt x="157" y="1243"/>
                  </a:lnTo>
                  <a:lnTo>
                    <a:pt x="141" y="1234"/>
                  </a:lnTo>
                  <a:lnTo>
                    <a:pt x="126" y="1225"/>
                  </a:lnTo>
                  <a:lnTo>
                    <a:pt x="100" y="1188"/>
                  </a:lnTo>
                  <a:lnTo>
                    <a:pt x="136" y="1152"/>
                  </a:lnTo>
                  <a:lnTo>
                    <a:pt x="154" y="1137"/>
                  </a:lnTo>
                  <a:lnTo>
                    <a:pt x="172" y="1124"/>
                  </a:lnTo>
                  <a:lnTo>
                    <a:pt x="186" y="1116"/>
                  </a:lnTo>
                  <a:lnTo>
                    <a:pt x="201" y="1111"/>
                  </a:lnTo>
                  <a:lnTo>
                    <a:pt x="214" y="1106"/>
                  </a:lnTo>
                  <a:lnTo>
                    <a:pt x="230" y="1102"/>
                  </a:lnTo>
                  <a:lnTo>
                    <a:pt x="240" y="1101"/>
                  </a:lnTo>
                  <a:lnTo>
                    <a:pt x="254" y="1093"/>
                  </a:lnTo>
                  <a:lnTo>
                    <a:pt x="274" y="1097"/>
                  </a:lnTo>
                  <a:lnTo>
                    <a:pt x="285" y="1097"/>
                  </a:lnTo>
                  <a:lnTo>
                    <a:pt x="298" y="1102"/>
                  </a:lnTo>
                  <a:lnTo>
                    <a:pt x="310" y="1106"/>
                  </a:lnTo>
                  <a:lnTo>
                    <a:pt x="323" y="1116"/>
                  </a:lnTo>
                  <a:lnTo>
                    <a:pt x="334" y="1127"/>
                  </a:lnTo>
                  <a:lnTo>
                    <a:pt x="344" y="1140"/>
                  </a:lnTo>
                  <a:lnTo>
                    <a:pt x="353" y="1154"/>
                  </a:lnTo>
                  <a:lnTo>
                    <a:pt x="366" y="1170"/>
                  </a:lnTo>
                  <a:lnTo>
                    <a:pt x="360" y="1197"/>
                  </a:lnTo>
                  <a:lnTo>
                    <a:pt x="357" y="1206"/>
                  </a:lnTo>
                  <a:lnTo>
                    <a:pt x="345" y="1228"/>
                  </a:lnTo>
                  <a:lnTo>
                    <a:pt x="334" y="1246"/>
                  </a:lnTo>
                  <a:lnTo>
                    <a:pt x="321" y="1266"/>
                  </a:lnTo>
                  <a:lnTo>
                    <a:pt x="310" y="1286"/>
                  </a:lnTo>
                  <a:lnTo>
                    <a:pt x="316" y="1291"/>
                  </a:lnTo>
                  <a:lnTo>
                    <a:pt x="324" y="1292"/>
                  </a:lnTo>
                  <a:lnTo>
                    <a:pt x="334" y="1294"/>
                  </a:lnTo>
                  <a:lnTo>
                    <a:pt x="342" y="1294"/>
                  </a:lnTo>
                  <a:lnTo>
                    <a:pt x="355" y="1292"/>
                  </a:lnTo>
                  <a:lnTo>
                    <a:pt x="366" y="1287"/>
                  </a:lnTo>
                  <a:lnTo>
                    <a:pt x="376" y="1281"/>
                  </a:lnTo>
                  <a:lnTo>
                    <a:pt x="386" y="1272"/>
                  </a:lnTo>
                  <a:lnTo>
                    <a:pt x="394" y="1263"/>
                  </a:lnTo>
                  <a:lnTo>
                    <a:pt x="401" y="1253"/>
                  </a:lnTo>
                  <a:lnTo>
                    <a:pt x="407" y="1241"/>
                  </a:lnTo>
                  <a:lnTo>
                    <a:pt x="412" y="1230"/>
                  </a:lnTo>
                  <a:lnTo>
                    <a:pt x="417" y="1208"/>
                  </a:lnTo>
                  <a:lnTo>
                    <a:pt x="420" y="1187"/>
                  </a:lnTo>
                  <a:lnTo>
                    <a:pt x="412" y="1177"/>
                  </a:lnTo>
                  <a:lnTo>
                    <a:pt x="407" y="1163"/>
                  </a:lnTo>
                  <a:lnTo>
                    <a:pt x="402" y="1150"/>
                  </a:lnTo>
                  <a:lnTo>
                    <a:pt x="401" y="1135"/>
                  </a:lnTo>
                  <a:lnTo>
                    <a:pt x="402" y="1121"/>
                  </a:lnTo>
                  <a:lnTo>
                    <a:pt x="407" y="1109"/>
                  </a:lnTo>
                  <a:lnTo>
                    <a:pt x="412" y="1096"/>
                  </a:lnTo>
                  <a:lnTo>
                    <a:pt x="422" y="1084"/>
                  </a:lnTo>
                  <a:lnTo>
                    <a:pt x="431" y="1074"/>
                  </a:lnTo>
                  <a:lnTo>
                    <a:pt x="443" y="1068"/>
                  </a:lnTo>
                  <a:lnTo>
                    <a:pt x="456" y="1063"/>
                  </a:lnTo>
                  <a:lnTo>
                    <a:pt x="472" y="1061"/>
                  </a:lnTo>
                  <a:lnTo>
                    <a:pt x="485" y="1063"/>
                  </a:lnTo>
                  <a:lnTo>
                    <a:pt x="499" y="1068"/>
                  </a:lnTo>
                  <a:lnTo>
                    <a:pt x="512" y="1074"/>
                  </a:lnTo>
                  <a:lnTo>
                    <a:pt x="522" y="1084"/>
                  </a:lnTo>
                  <a:lnTo>
                    <a:pt x="530" y="1096"/>
                  </a:lnTo>
                  <a:lnTo>
                    <a:pt x="537" y="1109"/>
                  </a:lnTo>
                  <a:lnTo>
                    <a:pt x="540" y="1121"/>
                  </a:lnTo>
                  <a:lnTo>
                    <a:pt x="542" y="1135"/>
                  </a:lnTo>
                  <a:lnTo>
                    <a:pt x="540" y="1150"/>
                  </a:lnTo>
                  <a:lnTo>
                    <a:pt x="537" y="1163"/>
                  </a:lnTo>
                  <a:lnTo>
                    <a:pt x="534" y="1168"/>
                  </a:lnTo>
                  <a:lnTo>
                    <a:pt x="535" y="1213"/>
                  </a:lnTo>
                  <a:lnTo>
                    <a:pt x="537" y="1226"/>
                  </a:lnTo>
                  <a:lnTo>
                    <a:pt x="540" y="1238"/>
                  </a:lnTo>
                  <a:lnTo>
                    <a:pt x="545" y="1249"/>
                  </a:lnTo>
                  <a:lnTo>
                    <a:pt x="553" y="1259"/>
                  </a:lnTo>
                  <a:lnTo>
                    <a:pt x="560" y="1264"/>
                  </a:lnTo>
                  <a:lnTo>
                    <a:pt x="564" y="1267"/>
                  </a:lnTo>
                  <a:lnTo>
                    <a:pt x="571" y="1269"/>
                  </a:lnTo>
                  <a:lnTo>
                    <a:pt x="579" y="1271"/>
                  </a:lnTo>
                  <a:lnTo>
                    <a:pt x="590" y="1269"/>
                  </a:lnTo>
                  <a:lnTo>
                    <a:pt x="600" y="1266"/>
                  </a:lnTo>
                  <a:lnTo>
                    <a:pt x="608" y="1261"/>
                  </a:lnTo>
                  <a:lnTo>
                    <a:pt x="616" y="1254"/>
                  </a:lnTo>
                  <a:lnTo>
                    <a:pt x="623" y="1248"/>
                  </a:lnTo>
                  <a:lnTo>
                    <a:pt x="629" y="1239"/>
                  </a:lnTo>
                  <a:lnTo>
                    <a:pt x="633" y="1230"/>
                  </a:lnTo>
                  <a:lnTo>
                    <a:pt x="636" y="1218"/>
                  </a:lnTo>
                  <a:lnTo>
                    <a:pt x="624" y="1201"/>
                  </a:lnTo>
                  <a:lnTo>
                    <a:pt x="611" y="1182"/>
                  </a:lnTo>
                  <a:lnTo>
                    <a:pt x="561" y="1170"/>
                  </a:lnTo>
                  <a:lnTo>
                    <a:pt x="598" y="1119"/>
                  </a:lnTo>
                  <a:lnTo>
                    <a:pt x="608" y="1106"/>
                  </a:lnTo>
                  <a:lnTo>
                    <a:pt x="615" y="1091"/>
                  </a:lnTo>
                  <a:lnTo>
                    <a:pt x="623" y="1078"/>
                  </a:lnTo>
                  <a:lnTo>
                    <a:pt x="631" y="1066"/>
                  </a:lnTo>
                  <a:lnTo>
                    <a:pt x="647" y="1051"/>
                  </a:lnTo>
                  <a:lnTo>
                    <a:pt x="659" y="1043"/>
                  </a:lnTo>
                  <a:lnTo>
                    <a:pt x="675" y="1041"/>
                  </a:lnTo>
                  <a:lnTo>
                    <a:pt x="691" y="1020"/>
                  </a:lnTo>
                  <a:lnTo>
                    <a:pt x="650" y="1022"/>
                  </a:lnTo>
                  <a:lnTo>
                    <a:pt x="608" y="1023"/>
                  </a:lnTo>
                  <a:lnTo>
                    <a:pt x="566" y="1025"/>
                  </a:lnTo>
                  <a:lnTo>
                    <a:pt x="525" y="1028"/>
                  </a:lnTo>
                  <a:lnTo>
                    <a:pt x="475" y="1033"/>
                  </a:lnTo>
                  <a:lnTo>
                    <a:pt x="425" y="1040"/>
                  </a:lnTo>
                  <a:lnTo>
                    <a:pt x="375" y="1046"/>
                  </a:lnTo>
                  <a:lnTo>
                    <a:pt x="324" y="1055"/>
                  </a:lnTo>
                  <a:lnTo>
                    <a:pt x="274" y="1064"/>
                  </a:lnTo>
                  <a:lnTo>
                    <a:pt x="225" y="1076"/>
                  </a:lnTo>
                  <a:lnTo>
                    <a:pt x="175" y="1088"/>
                  </a:lnTo>
                  <a:lnTo>
                    <a:pt x="125" y="1099"/>
                  </a:lnTo>
                  <a:lnTo>
                    <a:pt x="123" y="1069"/>
                  </a:lnTo>
                  <a:lnTo>
                    <a:pt x="121" y="1038"/>
                  </a:lnTo>
                  <a:lnTo>
                    <a:pt x="121" y="1008"/>
                  </a:lnTo>
                  <a:lnTo>
                    <a:pt x="120" y="979"/>
                  </a:lnTo>
                  <a:lnTo>
                    <a:pt x="118" y="960"/>
                  </a:lnTo>
                  <a:lnTo>
                    <a:pt x="115" y="944"/>
                  </a:lnTo>
                  <a:lnTo>
                    <a:pt x="110" y="927"/>
                  </a:lnTo>
                  <a:lnTo>
                    <a:pt x="102" y="911"/>
                  </a:lnTo>
                  <a:lnTo>
                    <a:pt x="97" y="901"/>
                  </a:lnTo>
                  <a:lnTo>
                    <a:pt x="92" y="890"/>
                  </a:lnTo>
                  <a:lnTo>
                    <a:pt x="84" y="878"/>
                  </a:lnTo>
                  <a:lnTo>
                    <a:pt x="78" y="866"/>
                  </a:lnTo>
                  <a:lnTo>
                    <a:pt x="73" y="853"/>
                  </a:lnTo>
                  <a:lnTo>
                    <a:pt x="68" y="840"/>
                  </a:lnTo>
                  <a:lnTo>
                    <a:pt x="63" y="822"/>
                  </a:lnTo>
                  <a:lnTo>
                    <a:pt x="61" y="805"/>
                  </a:lnTo>
                  <a:lnTo>
                    <a:pt x="61" y="787"/>
                  </a:lnTo>
                  <a:lnTo>
                    <a:pt x="61" y="767"/>
                  </a:lnTo>
                  <a:lnTo>
                    <a:pt x="65" y="744"/>
                  </a:lnTo>
                  <a:lnTo>
                    <a:pt x="53" y="739"/>
                  </a:lnTo>
                  <a:lnTo>
                    <a:pt x="42" y="734"/>
                  </a:lnTo>
                  <a:lnTo>
                    <a:pt x="27" y="723"/>
                  </a:lnTo>
                  <a:lnTo>
                    <a:pt x="0" y="687"/>
                  </a:lnTo>
                  <a:lnTo>
                    <a:pt x="39" y="649"/>
                  </a:lnTo>
                  <a:lnTo>
                    <a:pt x="68" y="625"/>
                  </a:lnTo>
                  <a:lnTo>
                    <a:pt x="94" y="607"/>
                  </a:lnTo>
                  <a:lnTo>
                    <a:pt x="144" y="591"/>
                  </a:lnTo>
                  <a:lnTo>
                    <a:pt x="152" y="591"/>
                  </a:lnTo>
                  <a:lnTo>
                    <a:pt x="159" y="589"/>
                  </a:lnTo>
                  <a:lnTo>
                    <a:pt x="172" y="583"/>
                  </a:lnTo>
                  <a:lnTo>
                    <a:pt x="193" y="587"/>
                  </a:lnTo>
                  <a:lnTo>
                    <a:pt x="207" y="586"/>
                  </a:lnTo>
                  <a:lnTo>
                    <a:pt x="220" y="589"/>
                  </a:lnTo>
                  <a:lnTo>
                    <a:pt x="232" y="596"/>
                  </a:lnTo>
                  <a:lnTo>
                    <a:pt x="246" y="607"/>
                  </a:lnTo>
                  <a:lnTo>
                    <a:pt x="259" y="619"/>
                  </a:lnTo>
                  <a:lnTo>
                    <a:pt x="272" y="634"/>
                  </a:lnTo>
                  <a:lnTo>
                    <a:pt x="284" y="649"/>
                  </a:lnTo>
                  <a:lnTo>
                    <a:pt x="298" y="667"/>
                  </a:lnTo>
                  <a:lnTo>
                    <a:pt x="290" y="693"/>
                  </a:lnTo>
                  <a:lnTo>
                    <a:pt x="279" y="718"/>
                  </a:lnTo>
                  <a:lnTo>
                    <a:pt x="264" y="741"/>
                  </a:lnTo>
                  <a:lnTo>
                    <a:pt x="250" y="764"/>
                  </a:lnTo>
                  <a:lnTo>
                    <a:pt x="235" y="787"/>
                  </a:lnTo>
                  <a:lnTo>
                    <a:pt x="227" y="799"/>
                  </a:lnTo>
                  <a:lnTo>
                    <a:pt x="237" y="805"/>
                  </a:lnTo>
                  <a:lnTo>
                    <a:pt x="246" y="810"/>
                  </a:lnTo>
                  <a:lnTo>
                    <a:pt x="256" y="814"/>
                  </a:lnTo>
                  <a:lnTo>
                    <a:pt x="266" y="815"/>
                  </a:lnTo>
                  <a:lnTo>
                    <a:pt x="277" y="814"/>
                  </a:lnTo>
                  <a:lnTo>
                    <a:pt x="289" y="812"/>
                  </a:lnTo>
                  <a:lnTo>
                    <a:pt x="300" y="809"/>
                  </a:lnTo>
                  <a:lnTo>
                    <a:pt x="310" y="804"/>
                  </a:lnTo>
                  <a:lnTo>
                    <a:pt x="324" y="792"/>
                  </a:lnTo>
                  <a:lnTo>
                    <a:pt x="336" y="781"/>
                  </a:lnTo>
                  <a:lnTo>
                    <a:pt x="347" y="766"/>
                  </a:lnTo>
                  <a:lnTo>
                    <a:pt x="355" y="751"/>
                  </a:lnTo>
                  <a:lnTo>
                    <a:pt x="362" y="736"/>
                  </a:lnTo>
                  <a:lnTo>
                    <a:pt x="366" y="715"/>
                  </a:lnTo>
                  <a:lnTo>
                    <a:pt x="371" y="693"/>
                  </a:lnTo>
                  <a:lnTo>
                    <a:pt x="368" y="690"/>
                  </a:lnTo>
                  <a:lnTo>
                    <a:pt x="362" y="677"/>
                  </a:lnTo>
                  <a:lnTo>
                    <a:pt x="357" y="663"/>
                  </a:lnTo>
                  <a:lnTo>
                    <a:pt x="355" y="650"/>
                  </a:lnTo>
                  <a:lnTo>
                    <a:pt x="357" y="635"/>
                  </a:lnTo>
                  <a:lnTo>
                    <a:pt x="362" y="621"/>
                  </a:lnTo>
                  <a:lnTo>
                    <a:pt x="368" y="609"/>
                  </a:lnTo>
                  <a:lnTo>
                    <a:pt x="376" y="597"/>
                  </a:lnTo>
                  <a:lnTo>
                    <a:pt x="388" y="589"/>
                  </a:lnTo>
                  <a:lnTo>
                    <a:pt x="399" y="583"/>
                  </a:lnTo>
                  <a:lnTo>
                    <a:pt x="412" y="578"/>
                  </a:lnTo>
                  <a:lnTo>
                    <a:pt x="426" y="578"/>
                  </a:lnTo>
                  <a:lnTo>
                    <a:pt x="439" y="578"/>
                  </a:lnTo>
                  <a:lnTo>
                    <a:pt x="454" y="583"/>
                  </a:lnTo>
                  <a:lnTo>
                    <a:pt x="465" y="589"/>
                  </a:lnTo>
                  <a:lnTo>
                    <a:pt x="475" y="597"/>
                  </a:lnTo>
                  <a:lnTo>
                    <a:pt x="485" y="609"/>
                  </a:lnTo>
                  <a:lnTo>
                    <a:pt x="491" y="621"/>
                  </a:lnTo>
                  <a:lnTo>
                    <a:pt x="495" y="635"/>
                  </a:lnTo>
                  <a:lnTo>
                    <a:pt x="496" y="650"/>
                  </a:lnTo>
                  <a:lnTo>
                    <a:pt x="495" y="663"/>
                  </a:lnTo>
                  <a:lnTo>
                    <a:pt x="493" y="668"/>
                  </a:lnTo>
                  <a:lnTo>
                    <a:pt x="496" y="716"/>
                  </a:lnTo>
                  <a:lnTo>
                    <a:pt x="496" y="728"/>
                  </a:lnTo>
                  <a:lnTo>
                    <a:pt x="499" y="738"/>
                  </a:lnTo>
                  <a:lnTo>
                    <a:pt x="503" y="748"/>
                  </a:lnTo>
                  <a:lnTo>
                    <a:pt x="506" y="757"/>
                  </a:lnTo>
                  <a:lnTo>
                    <a:pt x="512" y="766"/>
                  </a:lnTo>
                  <a:lnTo>
                    <a:pt x="521" y="776"/>
                  </a:lnTo>
                  <a:lnTo>
                    <a:pt x="527" y="781"/>
                  </a:lnTo>
                  <a:lnTo>
                    <a:pt x="535" y="784"/>
                  </a:lnTo>
                  <a:lnTo>
                    <a:pt x="543" y="786"/>
                  </a:lnTo>
                  <a:lnTo>
                    <a:pt x="551" y="786"/>
                  </a:lnTo>
                  <a:lnTo>
                    <a:pt x="558" y="786"/>
                  </a:lnTo>
                  <a:lnTo>
                    <a:pt x="566" y="786"/>
                  </a:lnTo>
                  <a:lnTo>
                    <a:pt x="574" y="782"/>
                  </a:lnTo>
                  <a:lnTo>
                    <a:pt x="582" y="779"/>
                  </a:lnTo>
                  <a:lnTo>
                    <a:pt x="594" y="772"/>
                  </a:lnTo>
                  <a:lnTo>
                    <a:pt x="603" y="764"/>
                  </a:lnTo>
                  <a:lnTo>
                    <a:pt x="610" y="756"/>
                  </a:lnTo>
                  <a:lnTo>
                    <a:pt x="616" y="746"/>
                  </a:lnTo>
                  <a:lnTo>
                    <a:pt x="621" y="736"/>
                  </a:lnTo>
                  <a:lnTo>
                    <a:pt x="626" y="718"/>
                  </a:lnTo>
                  <a:lnTo>
                    <a:pt x="620" y="711"/>
                  </a:lnTo>
                  <a:lnTo>
                    <a:pt x="613" y="703"/>
                  </a:lnTo>
                  <a:lnTo>
                    <a:pt x="608" y="696"/>
                  </a:lnTo>
                  <a:lnTo>
                    <a:pt x="603" y="687"/>
                  </a:lnTo>
                  <a:lnTo>
                    <a:pt x="598" y="680"/>
                  </a:lnTo>
                  <a:lnTo>
                    <a:pt x="595" y="675"/>
                  </a:lnTo>
                  <a:lnTo>
                    <a:pt x="535" y="668"/>
                  </a:lnTo>
                  <a:lnTo>
                    <a:pt x="581" y="607"/>
                  </a:lnTo>
                  <a:lnTo>
                    <a:pt x="589" y="594"/>
                  </a:lnTo>
                  <a:lnTo>
                    <a:pt x="595" y="581"/>
                  </a:lnTo>
                  <a:lnTo>
                    <a:pt x="603" y="568"/>
                  </a:lnTo>
                  <a:lnTo>
                    <a:pt x="611" y="554"/>
                  </a:lnTo>
                  <a:lnTo>
                    <a:pt x="624" y="540"/>
                  </a:lnTo>
                  <a:lnTo>
                    <a:pt x="634" y="531"/>
                  </a:lnTo>
                  <a:lnTo>
                    <a:pt x="647" y="523"/>
                  </a:lnTo>
                  <a:lnTo>
                    <a:pt x="663" y="521"/>
                  </a:lnTo>
                  <a:lnTo>
                    <a:pt x="667" y="521"/>
                  </a:lnTo>
                  <a:lnTo>
                    <a:pt x="689" y="492"/>
                  </a:lnTo>
                  <a:lnTo>
                    <a:pt x="655" y="492"/>
                  </a:lnTo>
                  <a:lnTo>
                    <a:pt x="620" y="493"/>
                  </a:lnTo>
                  <a:lnTo>
                    <a:pt x="585" y="495"/>
                  </a:lnTo>
                  <a:lnTo>
                    <a:pt x="550" y="497"/>
                  </a:lnTo>
                  <a:lnTo>
                    <a:pt x="521" y="500"/>
                  </a:lnTo>
                  <a:lnTo>
                    <a:pt x="491" y="503"/>
                  </a:lnTo>
                  <a:lnTo>
                    <a:pt x="464" y="507"/>
                  </a:lnTo>
                  <a:lnTo>
                    <a:pt x="435" y="512"/>
                  </a:lnTo>
                  <a:lnTo>
                    <a:pt x="379" y="521"/>
                  </a:lnTo>
                  <a:lnTo>
                    <a:pt x="326" y="531"/>
                  </a:lnTo>
                  <a:lnTo>
                    <a:pt x="271" y="543"/>
                  </a:lnTo>
                  <a:lnTo>
                    <a:pt x="216" y="554"/>
                  </a:lnTo>
                  <a:lnTo>
                    <a:pt x="216" y="535"/>
                  </a:lnTo>
                  <a:lnTo>
                    <a:pt x="216" y="515"/>
                  </a:lnTo>
                  <a:lnTo>
                    <a:pt x="214" y="495"/>
                  </a:lnTo>
                  <a:lnTo>
                    <a:pt x="214" y="474"/>
                  </a:lnTo>
                  <a:lnTo>
                    <a:pt x="214" y="459"/>
                  </a:lnTo>
                  <a:lnTo>
                    <a:pt x="216" y="444"/>
                  </a:lnTo>
                  <a:lnTo>
                    <a:pt x="216" y="429"/>
                  </a:lnTo>
                  <a:lnTo>
                    <a:pt x="217" y="416"/>
                  </a:lnTo>
                  <a:lnTo>
                    <a:pt x="222" y="403"/>
                  </a:lnTo>
                  <a:lnTo>
                    <a:pt x="225" y="391"/>
                  </a:lnTo>
                  <a:lnTo>
                    <a:pt x="232" y="380"/>
                  </a:lnTo>
                  <a:lnTo>
                    <a:pt x="238" y="368"/>
                  </a:lnTo>
                  <a:lnTo>
                    <a:pt x="245" y="356"/>
                  </a:lnTo>
                  <a:lnTo>
                    <a:pt x="250" y="347"/>
                  </a:lnTo>
                  <a:lnTo>
                    <a:pt x="248" y="333"/>
                  </a:lnTo>
                  <a:lnTo>
                    <a:pt x="246" y="322"/>
                  </a:lnTo>
                  <a:lnTo>
                    <a:pt x="248" y="309"/>
                  </a:lnTo>
                  <a:lnTo>
                    <a:pt x="250" y="297"/>
                  </a:lnTo>
                  <a:lnTo>
                    <a:pt x="251" y="284"/>
                  </a:lnTo>
                  <a:lnTo>
                    <a:pt x="254" y="272"/>
                  </a:lnTo>
                  <a:lnTo>
                    <a:pt x="259" y="261"/>
                  </a:lnTo>
                  <a:lnTo>
                    <a:pt x="264" y="249"/>
                  </a:lnTo>
                  <a:lnTo>
                    <a:pt x="248" y="234"/>
                  </a:lnTo>
                  <a:lnTo>
                    <a:pt x="240" y="195"/>
                  </a:lnTo>
                  <a:lnTo>
                    <a:pt x="256" y="183"/>
                  </a:lnTo>
                  <a:lnTo>
                    <a:pt x="271" y="172"/>
                  </a:lnTo>
                  <a:lnTo>
                    <a:pt x="285" y="160"/>
                  </a:lnTo>
                  <a:lnTo>
                    <a:pt x="302" y="148"/>
                  </a:lnTo>
                  <a:lnTo>
                    <a:pt x="318" y="140"/>
                  </a:lnTo>
                  <a:lnTo>
                    <a:pt x="334" y="132"/>
                  </a:lnTo>
                  <a:lnTo>
                    <a:pt x="350" y="125"/>
                  </a:lnTo>
                  <a:lnTo>
                    <a:pt x="368" y="120"/>
                  </a:lnTo>
                  <a:lnTo>
                    <a:pt x="376" y="119"/>
                  </a:lnTo>
                  <a:lnTo>
                    <a:pt x="392" y="112"/>
                  </a:lnTo>
                  <a:lnTo>
                    <a:pt x="407" y="117"/>
                  </a:lnTo>
                  <a:lnTo>
                    <a:pt x="418" y="115"/>
                  </a:lnTo>
                  <a:lnTo>
                    <a:pt x="433" y="120"/>
                  </a:lnTo>
                  <a:lnTo>
                    <a:pt x="443" y="129"/>
                  </a:lnTo>
                  <a:lnTo>
                    <a:pt x="443" y="129"/>
                  </a:lnTo>
                  <a:lnTo>
                    <a:pt x="443" y="130"/>
                  </a:lnTo>
                  <a:lnTo>
                    <a:pt x="449" y="125"/>
                  </a:lnTo>
                  <a:lnTo>
                    <a:pt x="459" y="115"/>
                  </a:lnTo>
                  <a:lnTo>
                    <a:pt x="472" y="109"/>
                  </a:lnTo>
                  <a:lnTo>
                    <a:pt x="485" y="106"/>
                  </a:lnTo>
                  <a:lnTo>
                    <a:pt x="498" y="102"/>
                  </a:lnTo>
                  <a:lnTo>
                    <a:pt x="512" y="10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3132" y="3288"/>
              <a:ext cx="74" cy="96"/>
            </a:xfrm>
            <a:custGeom>
              <a:avLst/>
              <a:gdLst>
                <a:gd name="T0" fmla="*/ 138 w 147"/>
                <a:gd name="T1" fmla="*/ 35 h 193"/>
                <a:gd name="T2" fmla="*/ 139 w 147"/>
                <a:gd name="T3" fmla="*/ 43 h 193"/>
                <a:gd name="T4" fmla="*/ 139 w 147"/>
                <a:gd name="T5" fmla="*/ 53 h 193"/>
                <a:gd name="T6" fmla="*/ 142 w 147"/>
                <a:gd name="T7" fmla="*/ 64 h 193"/>
                <a:gd name="T8" fmla="*/ 144 w 147"/>
                <a:gd name="T9" fmla="*/ 77 h 193"/>
                <a:gd name="T10" fmla="*/ 146 w 147"/>
                <a:gd name="T11" fmla="*/ 89 h 193"/>
                <a:gd name="T12" fmla="*/ 147 w 147"/>
                <a:gd name="T13" fmla="*/ 102 h 193"/>
                <a:gd name="T14" fmla="*/ 146 w 147"/>
                <a:gd name="T15" fmla="*/ 119 h 193"/>
                <a:gd name="T16" fmla="*/ 142 w 147"/>
                <a:gd name="T17" fmla="*/ 137 h 193"/>
                <a:gd name="T18" fmla="*/ 142 w 147"/>
                <a:gd name="T19" fmla="*/ 155 h 193"/>
                <a:gd name="T20" fmla="*/ 142 w 147"/>
                <a:gd name="T21" fmla="*/ 172 h 193"/>
                <a:gd name="T22" fmla="*/ 116 w 147"/>
                <a:gd name="T23" fmla="*/ 193 h 193"/>
                <a:gd name="T24" fmla="*/ 103 w 147"/>
                <a:gd name="T25" fmla="*/ 191 h 193"/>
                <a:gd name="T26" fmla="*/ 89 w 147"/>
                <a:gd name="T27" fmla="*/ 190 h 193"/>
                <a:gd name="T28" fmla="*/ 69 w 147"/>
                <a:gd name="T29" fmla="*/ 188 h 193"/>
                <a:gd name="T30" fmla="*/ 50 w 147"/>
                <a:gd name="T31" fmla="*/ 186 h 193"/>
                <a:gd name="T32" fmla="*/ 37 w 147"/>
                <a:gd name="T33" fmla="*/ 183 h 193"/>
                <a:gd name="T34" fmla="*/ 26 w 147"/>
                <a:gd name="T35" fmla="*/ 176 h 193"/>
                <a:gd name="T36" fmla="*/ 14 w 147"/>
                <a:gd name="T37" fmla="*/ 170 h 193"/>
                <a:gd name="T38" fmla="*/ 5 w 147"/>
                <a:gd name="T39" fmla="*/ 162 h 193"/>
                <a:gd name="T40" fmla="*/ 1 w 147"/>
                <a:gd name="T41" fmla="*/ 155 h 193"/>
                <a:gd name="T42" fmla="*/ 0 w 147"/>
                <a:gd name="T43" fmla="*/ 150 h 193"/>
                <a:gd name="T44" fmla="*/ 0 w 147"/>
                <a:gd name="T45" fmla="*/ 143 h 193"/>
                <a:gd name="T46" fmla="*/ 1 w 147"/>
                <a:gd name="T47" fmla="*/ 137 h 193"/>
                <a:gd name="T48" fmla="*/ 9 w 147"/>
                <a:gd name="T49" fmla="*/ 114 h 193"/>
                <a:gd name="T50" fmla="*/ 17 w 147"/>
                <a:gd name="T51" fmla="*/ 89 h 193"/>
                <a:gd name="T52" fmla="*/ 24 w 147"/>
                <a:gd name="T53" fmla="*/ 71 h 193"/>
                <a:gd name="T54" fmla="*/ 29 w 147"/>
                <a:gd name="T55" fmla="*/ 51 h 193"/>
                <a:gd name="T56" fmla="*/ 29 w 147"/>
                <a:gd name="T57" fmla="*/ 48 h 193"/>
                <a:gd name="T58" fmla="*/ 92 w 147"/>
                <a:gd name="T59" fmla="*/ 0 h 193"/>
                <a:gd name="T60" fmla="*/ 138 w 147"/>
                <a:gd name="T61" fmla="*/ 3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193">
                  <a:moveTo>
                    <a:pt x="138" y="35"/>
                  </a:moveTo>
                  <a:lnTo>
                    <a:pt x="139" y="43"/>
                  </a:lnTo>
                  <a:lnTo>
                    <a:pt x="139" y="53"/>
                  </a:lnTo>
                  <a:lnTo>
                    <a:pt x="142" y="64"/>
                  </a:lnTo>
                  <a:lnTo>
                    <a:pt x="144" y="77"/>
                  </a:lnTo>
                  <a:lnTo>
                    <a:pt x="146" y="89"/>
                  </a:lnTo>
                  <a:lnTo>
                    <a:pt x="147" y="102"/>
                  </a:lnTo>
                  <a:lnTo>
                    <a:pt x="146" y="119"/>
                  </a:lnTo>
                  <a:lnTo>
                    <a:pt x="142" y="137"/>
                  </a:lnTo>
                  <a:lnTo>
                    <a:pt x="142" y="155"/>
                  </a:lnTo>
                  <a:lnTo>
                    <a:pt x="142" y="172"/>
                  </a:lnTo>
                  <a:lnTo>
                    <a:pt x="116" y="193"/>
                  </a:lnTo>
                  <a:lnTo>
                    <a:pt x="103" y="191"/>
                  </a:lnTo>
                  <a:lnTo>
                    <a:pt x="89" y="190"/>
                  </a:lnTo>
                  <a:lnTo>
                    <a:pt x="69" y="188"/>
                  </a:lnTo>
                  <a:lnTo>
                    <a:pt x="50" y="186"/>
                  </a:lnTo>
                  <a:lnTo>
                    <a:pt x="37" y="183"/>
                  </a:lnTo>
                  <a:lnTo>
                    <a:pt x="26" y="176"/>
                  </a:lnTo>
                  <a:lnTo>
                    <a:pt x="14" y="170"/>
                  </a:lnTo>
                  <a:lnTo>
                    <a:pt x="5" y="162"/>
                  </a:lnTo>
                  <a:lnTo>
                    <a:pt x="1" y="155"/>
                  </a:lnTo>
                  <a:lnTo>
                    <a:pt x="0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9" y="114"/>
                  </a:lnTo>
                  <a:lnTo>
                    <a:pt x="17" y="89"/>
                  </a:lnTo>
                  <a:lnTo>
                    <a:pt x="24" y="71"/>
                  </a:lnTo>
                  <a:lnTo>
                    <a:pt x="29" y="51"/>
                  </a:lnTo>
                  <a:lnTo>
                    <a:pt x="29" y="48"/>
                  </a:lnTo>
                  <a:lnTo>
                    <a:pt x="92" y="0"/>
                  </a:lnTo>
                  <a:lnTo>
                    <a:pt x="138" y="3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3740" y="2677"/>
              <a:ext cx="623" cy="584"/>
            </a:xfrm>
            <a:custGeom>
              <a:avLst/>
              <a:gdLst>
                <a:gd name="T0" fmla="*/ 0 w 1246"/>
                <a:gd name="T1" fmla="*/ 628 h 1166"/>
                <a:gd name="T2" fmla="*/ 34 w 1246"/>
                <a:gd name="T3" fmla="*/ 676 h 1166"/>
                <a:gd name="T4" fmla="*/ 67 w 1246"/>
                <a:gd name="T5" fmla="*/ 722 h 1166"/>
                <a:gd name="T6" fmla="*/ 99 w 1246"/>
                <a:gd name="T7" fmla="*/ 769 h 1166"/>
                <a:gd name="T8" fmla="*/ 132 w 1246"/>
                <a:gd name="T9" fmla="*/ 817 h 1166"/>
                <a:gd name="T10" fmla="*/ 268 w 1246"/>
                <a:gd name="T11" fmla="*/ 713 h 1166"/>
                <a:gd name="T12" fmla="*/ 362 w 1246"/>
                <a:gd name="T13" fmla="*/ 835 h 1166"/>
                <a:gd name="T14" fmla="*/ 226 w 1246"/>
                <a:gd name="T15" fmla="*/ 939 h 1166"/>
                <a:gd name="T16" fmla="*/ 399 w 1246"/>
                <a:gd name="T17" fmla="*/ 1166 h 1166"/>
                <a:gd name="T18" fmla="*/ 536 w 1246"/>
                <a:gd name="T19" fmla="*/ 1061 h 1166"/>
                <a:gd name="T20" fmla="*/ 424 w 1246"/>
                <a:gd name="T21" fmla="*/ 916 h 1166"/>
                <a:gd name="T22" fmla="*/ 532 w 1246"/>
                <a:gd name="T23" fmla="*/ 830 h 1166"/>
                <a:gd name="T24" fmla="*/ 644 w 1246"/>
                <a:gd name="T25" fmla="*/ 977 h 1166"/>
                <a:gd name="T26" fmla="*/ 785 w 1246"/>
                <a:gd name="T27" fmla="*/ 866 h 1166"/>
                <a:gd name="T28" fmla="*/ 610 w 1246"/>
                <a:gd name="T29" fmla="*/ 638 h 1166"/>
                <a:gd name="T30" fmla="*/ 532 w 1246"/>
                <a:gd name="T31" fmla="*/ 699 h 1166"/>
                <a:gd name="T32" fmla="*/ 438 w 1246"/>
                <a:gd name="T33" fmla="*/ 576 h 1166"/>
                <a:gd name="T34" fmla="*/ 518 w 1246"/>
                <a:gd name="T35" fmla="*/ 514 h 1166"/>
                <a:gd name="T36" fmla="*/ 435 w 1246"/>
                <a:gd name="T37" fmla="*/ 409 h 1166"/>
                <a:gd name="T38" fmla="*/ 519 w 1246"/>
                <a:gd name="T39" fmla="*/ 344 h 1166"/>
                <a:gd name="T40" fmla="*/ 600 w 1246"/>
                <a:gd name="T41" fmla="*/ 452 h 1166"/>
                <a:gd name="T42" fmla="*/ 678 w 1246"/>
                <a:gd name="T43" fmla="*/ 392 h 1166"/>
                <a:gd name="T44" fmla="*/ 771 w 1246"/>
                <a:gd name="T45" fmla="*/ 514 h 1166"/>
                <a:gd name="T46" fmla="*/ 695 w 1246"/>
                <a:gd name="T47" fmla="*/ 574 h 1166"/>
                <a:gd name="T48" fmla="*/ 870 w 1246"/>
                <a:gd name="T49" fmla="*/ 802 h 1166"/>
                <a:gd name="T50" fmla="*/ 1009 w 1246"/>
                <a:gd name="T51" fmla="*/ 691 h 1166"/>
                <a:gd name="T52" fmla="*/ 896 w 1246"/>
                <a:gd name="T53" fmla="*/ 544 h 1166"/>
                <a:gd name="T54" fmla="*/ 1003 w 1246"/>
                <a:gd name="T55" fmla="*/ 460 h 1166"/>
                <a:gd name="T56" fmla="*/ 1115 w 1246"/>
                <a:gd name="T57" fmla="*/ 609 h 1166"/>
                <a:gd name="T58" fmla="*/ 1246 w 1246"/>
                <a:gd name="T59" fmla="*/ 508 h 1166"/>
                <a:gd name="T60" fmla="*/ 1073 w 1246"/>
                <a:gd name="T61" fmla="*/ 280 h 1166"/>
                <a:gd name="T62" fmla="*/ 945 w 1246"/>
                <a:gd name="T63" fmla="*/ 374 h 1166"/>
                <a:gd name="T64" fmla="*/ 852 w 1246"/>
                <a:gd name="T65" fmla="*/ 254 h 1166"/>
                <a:gd name="T66" fmla="*/ 979 w 1246"/>
                <a:gd name="T67" fmla="*/ 158 h 1166"/>
                <a:gd name="T68" fmla="*/ 945 w 1246"/>
                <a:gd name="T69" fmla="*/ 117 h 1166"/>
                <a:gd name="T70" fmla="*/ 912 w 1246"/>
                <a:gd name="T71" fmla="*/ 80 h 1166"/>
                <a:gd name="T72" fmla="*/ 881 w 1246"/>
                <a:gd name="T73" fmla="*/ 42 h 1166"/>
                <a:gd name="T74" fmla="*/ 847 w 1246"/>
                <a:gd name="T75" fmla="*/ 0 h 1166"/>
                <a:gd name="T76" fmla="*/ 0 w 1246"/>
                <a:gd name="T77" fmla="*/ 628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6" h="1166">
                  <a:moveTo>
                    <a:pt x="0" y="628"/>
                  </a:moveTo>
                  <a:lnTo>
                    <a:pt x="34" y="676"/>
                  </a:lnTo>
                  <a:lnTo>
                    <a:pt x="67" y="722"/>
                  </a:lnTo>
                  <a:lnTo>
                    <a:pt x="99" y="769"/>
                  </a:lnTo>
                  <a:lnTo>
                    <a:pt x="132" y="817"/>
                  </a:lnTo>
                  <a:lnTo>
                    <a:pt x="268" y="713"/>
                  </a:lnTo>
                  <a:lnTo>
                    <a:pt x="362" y="835"/>
                  </a:lnTo>
                  <a:lnTo>
                    <a:pt x="226" y="939"/>
                  </a:lnTo>
                  <a:lnTo>
                    <a:pt x="399" y="1166"/>
                  </a:lnTo>
                  <a:lnTo>
                    <a:pt x="536" y="1061"/>
                  </a:lnTo>
                  <a:lnTo>
                    <a:pt x="424" y="916"/>
                  </a:lnTo>
                  <a:lnTo>
                    <a:pt x="532" y="830"/>
                  </a:lnTo>
                  <a:lnTo>
                    <a:pt x="644" y="977"/>
                  </a:lnTo>
                  <a:lnTo>
                    <a:pt x="785" y="866"/>
                  </a:lnTo>
                  <a:lnTo>
                    <a:pt x="610" y="638"/>
                  </a:lnTo>
                  <a:lnTo>
                    <a:pt x="532" y="699"/>
                  </a:lnTo>
                  <a:lnTo>
                    <a:pt x="438" y="576"/>
                  </a:lnTo>
                  <a:lnTo>
                    <a:pt x="518" y="514"/>
                  </a:lnTo>
                  <a:lnTo>
                    <a:pt x="435" y="409"/>
                  </a:lnTo>
                  <a:lnTo>
                    <a:pt x="519" y="344"/>
                  </a:lnTo>
                  <a:lnTo>
                    <a:pt x="600" y="452"/>
                  </a:lnTo>
                  <a:lnTo>
                    <a:pt x="678" y="392"/>
                  </a:lnTo>
                  <a:lnTo>
                    <a:pt x="771" y="514"/>
                  </a:lnTo>
                  <a:lnTo>
                    <a:pt x="695" y="574"/>
                  </a:lnTo>
                  <a:lnTo>
                    <a:pt x="870" y="802"/>
                  </a:lnTo>
                  <a:lnTo>
                    <a:pt x="1009" y="691"/>
                  </a:lnTo>
                  <a:lnTo>
                    <a:pt x="896" y="544"/>
                  </a:lnTo>
                  <a:lnTo>
                    <a:pt x="1003" y="460"/>
                  </a:lnTo>
                  <a:lnTo>
                    <a:pt x="1115" y="609"/>
                  </a:lnTo>
                  <a:lnTo>
                    <a:pt x="1246" y="508"/>
                  </a:lnTo>
                  <a:lnTo>
                    <a:pt x="1073" y="280"/>
                  </a:lnTo>
                  <a:lnTo>
                    <a:pt x="945" y="374"/>
                  </a:lnTo>
                  <a:lnTo>
                    <a:pt x="852" y="254"/>
                  </a:lnTo>
                  <a:lnTo>
                    <a:pt x="979" y="158"/>
                  </a:lnTo>
                  <a:lnTo>
                    <a:pt x="945" y="117"/>
                  </a:lnTo>
                  <a:lnTo>
                    <a:pt x="912" y="80"/>
                  </a:lnTo>
                  <a:lnTo>
                    <a:pt x="881" y="42"/>
                  </a:lnTo>
                  <a:lnTo>
                    <a:pt x="847" y="0"/>
                  </a:lnTo>
                  <a:lnTo>
                    <a:pt x="0" y="628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3485" y="2550"/>
              <a:ext cx="722" cy="564"/>
            </a:xfrm>
            <a:custGeom>
              <a:avLst/>
              <a:gdLst>
                <a:gd name="T0" fmla="*/ 0 w 1444"/>
                <a:gd name="T1" fmla="*/ 1012 h 1128"/>
                <a:gd name="T2" fmla="*/ 14 w 1444"/>
                <a:gd name="T3" fmla="*/ 1030 h 1128"/>
                <a:gd name="T4" fmla="*/ 35 w 1444"/>
                <a:gd name="T5" fmla="*/ 1053 h 1128"/>
                <a:gd name="T6" fmla="*/ 58 w 1444"/>
                <a:gd name="T7" fmla="*/ 1076 h 1128"/>
                <a:gd name="T8" fmla="*/ 90 w 1444"/>
                <a:gd name="T9" fmla="*/ 1101 h 1128"/>
                <a:gd name="T10" fmla="*/ 121 w 1444"/>
                <a:gd name="T11" fmla="*/ 1124 h 1128"/>
                <a:gd name="T12" fmla="*/ 128 w 1444"/>
                <a:gd name="T13" fmla="*/ 1128 h 1128"/>
                <a:gd name="T14" fmla="*/ 1444 w 1444"/>
                <a:gd name="T15" fmla="*/ 139 h 1128"/>
                <a:gd name="T16" fmla="*/ 1421 w 1444"/>
                <a:gd name="T17" fmla="*/ 109 h 1128"/>
                <a:gd name="T18" fmla="*/ 1411 w 1444"/>
                <a:gd name="T19" fmla="*/ 101 h 1128"/>
                <a:gd name="T20" fmla="*/ 1402 w 1444"/>
                <a:gd name="T21" fmla="*/ 93 h 1128"/>
                <a:gd name="T22" fmla="*/ 1393 w 1444"/>
                <a:gd name="T23" fmla="*/ 83 h 1128"/>
                <a:gd name="T24" fmla="*/ 1385 w 1444"/>
                <a:gd name="T25" fmla="*/ 71 h 1128"/>
                <a:gd name="T26" fmla="*/ 1376 w 1444"/>
                <a:gd name="T27" fmla="*/ 58 h 1128"/>
                <a:gd name="T28" fmla="*/ 1369 w 1444"/>
                <a:gd name="T29" fmla="*/ 45 h 1128"/>
                <a:gd name="T30" fmla="*/ 1363 w 1444"/>
                <a:gd name="T31" fmla="*/ 30 h 1128"/>
                <a:gd name="T32" fmla="*/ 1342 w 1444"/>
                <a:gd name="T33" fmla="*/ 0 h 1128"/>
                <a:gd name="T34" fmla="*/ 0 w 1444"/>
                <a:gd name="T35" fmla="*/ 1012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4" h="1128">
                  <a:moveTo>
                    <a:pt x="0" y="1012"/>
                  </a:moveTo>
                  <a:lnTo>
                    <a:pt x="14" y="1030"/>
                  </a:lnTo>
                  <a:lnTo>
                    <a:pt x="35" y="1053"/>
                  </a:lnTo>
                  <a:lnTo>
                    <a:pt x="58" y="1076"/>
                  </a:lnTo>
                  <a:lnTo>
                    <a:pt x="90" y="1101"/>
                  </a:lnTo>
                  <a:lnTo>
                    <a:pt x="121" y="1124"/>
                  </a:lnTo>
                  <a:lnTo>
                    <a:pt x="128" y="1128"/>
                  </a:lnTo>
                  <a:lnTo>
                    <a:pt x="1444" y="139"/>
                  </a:lnTo>
                  <a:lnTo>
                    <a:pt x="1421" y="109"/>
                  </a:lnTo>
                  <a:lnTo>
                    <a:pt x="1411" y="101"/>
                  </a:lnTo>
                  <a:lnTo>
                    <a:pt x="1402" y="93"/>
                  </a:lnTo>
                  <a:lnTo>
                    <a:pt x="1393" y="83"/>
                  </a:lnTo>
                  <a:lnTo>
                    <a:pt x="1385" y="71"/>
                  </a:lnTo>
                  <a:lnTo>
                    <a:pt x="1376" y="58"/>
                  </a:lnTo>
                  <a:lnTo>
                    <a:pt x="1369" y="45"/>
                  </a:lnTo>
                  <a:lnTo>
                    <a:pt x="1363" y="30"/>
                  </a:lnTo>
                  <a:lnTo>
                    <a:pt x="1342" y="0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4181" y="2466"/>
              <a:ext cx="132" cy="139"/>
            </a:xfrm>
            <a:custGeom>
              <a:avLst/>
              <a:gdLst>
                <a:gd name="T0" fmla="*/ 144 w 264"/>
                <a:gd name="T1" fmla="*/ 277 h 279"/>
                <a:gd name="T2" fmla="*/ 170 w 264"/>
                <a:gd name="T3" fmla="*/ 272 h 279"/>
                <a:gd name="T4" fmla="*/ 195 w 264"/>
                <a:gd name="T5" fmla="*/ 262 h 279"/>
                <a:gd name="T6" fmla="*/ 216 w 264"/>
                <a:gd name="T7" fmla="*/ 248 h 279"/>
                <a:gd name="T8" fmla="*/ 234 w 264"/>
                <a:gd name="T9" fmla="*/ 228 h 279"/>
                <a:gd name="T10" fmla="*/ 248 w 264"/>
                <a:gd name="T11" fmla="*/ 206 h 279"/>
                <a:gd name="T12" fmla="*/ 258 w 264"/>
                <a:gd name="T13" fmla="*/ 182 h 279"/>
                <a:gd name="T14" fmla="*/ 264 w 264"/>
                <a:gd name="T15" fmla="*/ 154 h 279"/>
                <a:gd name="T16" fmla="*/ 264 w 264"/>
                <a:gd name="T17" fmla="*/ 125 h 279"/>
                <a:gd name="T18" fmla="*/ 258 w 264"/>
                <a:gd name="T19" fmla="*/ 97 h 279"/>
                <a:gd name="T20" fmla="*/ 248 w 264"/>
                <a:gd name="T21" fmla="*/ 73 h 279"/>
                <a:gd name="T22" fmla="*/ 234 w 264"/>
                <a:gd name="T23" fmla="*/ 51 h 279"/>
                <a:gd name="T24" fmla="*/ 216 w 264"/>
                <a:gd name="T25" fmla="*/ 31 h 279"/>
                <a:gd name="T26" fmla="*/ 195 w 264"/>
                <a:gd name="T27" fmla="*/ 17 h 279"/>
                <a:gd name="T28" fmla="*/ 170 w 264"/>
                <a:gd name="T29" fmla="*/ 7 h 279"/>
                <a:gd name="T30" fmla="*/ 144 w 264"/>
                <a:gd name="T31" fmla="*/ 2 h 279"/>
                <a:gd name="T32" fmla="*/ 118 w 264"/>
                <a:gd name="T33" fmla="*/ 2 h 279"/>
                <a:gd name="T34" fmla="*/ 92 w 264"/>
                <a:gd name="T35" fmla="*/ 7 h 279"/>
                <a:gd name="T36" fmla="*/ 68 w 264"/>
                <a:gd name="T37" fmla="*/ 17 h 279"/>
                <a:gd name="T38" fmla="*/ 47 w 264"/>
                <a:gd name="T39" fmla="*/ 31 h 279"/>
                <a:gd name="T40" fmla="*/ 29 w 264"/>
                <a:gd name="T41" fmla="*/ 51 h 279"/>
                <a:gd name="T42" fmla="*/ 16 w 264"/>
                <a:gd name="T43" fmla="*/ 73 h 279"/>
                <a:gd name="T44" fmla="*/ 6 w 264"/>
                <a:gd name="T45" fmla="*/ 97 h 279"/>
                <a:gd name="T46" fmla="*/ 0 w 264"/>
                <a:gd name="T47" fmla="*/ 125 h 279"/>
                <a:gd name="T48" fmla="*/ 0 w 264"/>
                <a:gd name="T49" fmla="*/ 154 h 279"/>
                <a:gd name="T50" fmla="*/ 6 w 264"/>
                <a:gd name="T51" fmla="*/ 182 h 279"/>
                <a:gd name="T52" fmla="*/ 16 w 264"/>
                <a:gd name="T53" fmla="*/ 206 h 279"/>
                <a:gd name="T54" fmla="*/ 29 w 264"/>
                <a:gd name="T55" fmla="*/ 228 h 279"/>
                <a:gd name="T56" fmla="*/ 47 w 264"/>
                <a:gd name="T57" fmla="*/ 248 h 279"/>
                <a:gd name="T58" fmla="*/ 68 w 264"/>
                <a:gd name="T59" fmla="*/ 262 h 279"/>
                <a:gd name="T60" fmla="*/ 92 w 264"/>
                <a:gd name="T61" fmla="*/ 272 h 279"/>
                <a:gd name="T62" fmla="*/ 118 w 264"/>
                <a:gd name="T63" fmla="*/ 27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4" h="279">
                  <a:moveTo>
                    <a:pt x="131" y="279"/>
                  </a:moveTo>
                  <a:lnTo>
                    <a:pt x="144" y="277"/>
                  </a:lnTo>
                  <a:lnTo>
                    <a:pt x="157" y="276"/>
                  </a:lnTo>
                  <a:lnTo>
                    <a:pt x="170" y="272"/>
                  </a:lnTo>
                  <a:lnTo>
                    <a:pt x="183" y="267"/>
                  </a:lnTo>
                  <a:lnTo>
                    <a:pt x="195" y="262"/>
                  </a:lnTo>
                  <a:lnTo>
                    <a:pt x="206" y="254"/>
                  </a:lnTo>
                  <a:lnTo>
                    <a:pt x="216" y="248"/>
                  </a:lnTo>
                  <a:lnTo>
                    <a:pt x="225" y="238"/>
                  </a:lnTo>
                  <a:lnTo>
                    <a:pt x="234" y="228"/>
                  </a:lnTo>
                  <a:lnTo>
                    <a:pt x="242" y="218"/>
                  </a:lnTo>
                  <a:lnTo>
                    <a:pt x="248" y="206"/>
                  </a:lnTo>
                  <a:lnTo>
                    <a:pt x="253" y="193"/>
                  </a:lnTo>
                  <a:lnTo>
                    <a:pt x="258" y="182"/>
                  </a:lnTo>
                  <a:lnTo>
                    <a:pt x="261" y="168"/>
                  </a:lnTo>
                  <a:lnTo>
                    <a:pt x="264" y="154"/>
                  </a:lnTo>
                  <a:lnTo>
                    <a:pt x="264" y="140"/>
                  </a:lnTo>
                  <a:lnTo>
                    <a:pt x="264" y="125"/>
                  </a:lnTo>
                  <a:lnTo>
                    <a:pt x="261" y="111"/>
                  </a:lnTo>
                  <a:lnTo>
                    <a:pt x="258" y="97"/>
                  </a:lnTo>
                  <a:lnTo>
                    <a:pt x="253" y="86"/>
                  </a:lnTo>
                  <a:lnTo>
                    <a:pt x="248" y="73"/>
                  </a:lnTo>
                  <a:lnTo>
                    <a:pt x="242" y="61"/>
                  </a:lnTo>
                  <a:lnTo>
                    <a:pt x="234" y="51"/>
                  </a:lnTo>
                  <a:lnTo>
                    <a:pt x="225" y="41"/>
                  </a:lnTo>
                  <a:lnTo>
                    <a:pt x="216" y="31"/>
                  </a:lnTo>
                  <a:lnTo>
                    <a:pt x="206" y="25"/>
                  </a:lnTo>
                  <a:lnTo>
                    <a:pt x="195" y="17"/>
                  </a:lnTo>
                  <a:lnTo>
                    <a:pt x="183" y="12"/>
                  </a:lnTo>
                  <a:lnTo>
                    <a:pt x="170" y="7"/>
                  </a:lnTo>
                  <a:lnTo>
                    <a:pt x="157" y="3"/>
                  </a:lnTo>
                  <a:lnTo>
                    <a:pt x="144" y="2"/>
                  </a:lnTo>
                  <a:lnTo>
                    <a:pt x="131" y="0"/>
                  </a:lnTo>
                  <a:lnTo>
                    <a:pt x="118" y="2"/>
                  </a:lnTo>
                  <a:lnTo>
                    <a:pt x="105" y="3"/>
                  </a:lnTo>
                  <a:lnTo>
                    <a:pt x="92" y="7"/>
                  </a:lnTo>
                  <a:lnTo>
                    <a:pt x="79" y="12"/>
                  </a:lnTo>
                  <a:lnTo>
                    <a:pt x="68" y="17"/>
                  </a:lnTo>
                  <a:lnTo>
                    <a:pt x="58" y="25"/>
                  </a:lnTo>
                  <a:lnTo>
                    <a:pt x="47" y="31"/>
                  </a:lnTo>
                  <a:lnTo>
                    <a:pt x="39" y="41"/>
                  </a:lnTo>
                  <a:lnTo>
                    <a:pt x="29" y="51"/>
                  </a:lnTo>
                  <a:lnTo>
                    <a:pt x="23" y="61"/>
                  </a:lnTo>
                  <a:lnTo>
                    <a:pt x="16" y="73"/>
                  </a:lnTo>
                  <a:lnTo>
                    <a:pt x="10" y="86"/>
                  </a:lnTo>
                  <a:lnTo>
                    <a:pt x="6" y="97"/>
                  </a:lnTo>
                  <a:lnTo>
                    <a:pt x="3" y="111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3" y="168"/>
                  </a:lnTo>
                  <a:lnTo>
                    <a:pt x="6" y="182"/>
                  </a:lnTo>
                  <a:lnTo>
                    <a:pt x="10" y="193"/>
                  </a:lnTo>
                  <a:lnTo>
                    <a:pt x="16" y="206"/>
                  </a:lnTo>
                  <a:lnTo>
                    <a:pt x="23" y="218"/>
                  </a:lnTo>
                  <a:lnTo>
                    <a:pt x="29" y="228"/>
                  </a:lnTo>
                  <a:lnTo>
                    <a:pt x="39" y="238"/>
                  </a:lnTo>
                  <a:lnTo>
                    <a:pt x="47" y="248"/>
                  </a:lnTo>
                  <a:lnTo>
                    <a:pt x="58" y="254"/>
                  </a:lnTo>
                  <a:lnTo>
                    <a:pt x="68" y="262"/>
                  </a:lnTo>
                  <a:lnTo>
                    <a:pt x="79" y="267"/>
                  </a:lnTo>
                  <a:lnTo>
                    <a:pt x="92" y="272"/>
                  </a:lnTo>
                  <a:lnTo>
                    <a:pt x="105" y="276"/>
                  </a:lnTo>
                  <a:lnTo>
                    <a:pt x="118" y="277"/>
                  </a:lnTo>
                  <a:lnTo>
                    <a:pt x="131" y="279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152" y="3291"/>
              <a:ext cx="1046" cy="963"/>
            </a:xfrm>
            <a:custGeom>
              <a:avLst/>
              <a:gdLst>
                <a:gd name="T0" fmla="*/ 1376 w 2092"/>
                <a:gd name="T1" fmla="*/ 321 h 1927"/>
                <a:gd name="T2" fmla="*/ 1923 w 2092"/>
                <a:gd name="T3" fmla="*/ 9 h 1927"/>
                <a:gd name="T4" fmla="*/ 1935 w 2092"/>
                <a:gd name="T5" fmla="*/ 119 h 1927"/>
                <a:gd name="T6" fmla="*/ 2071 w 2092"/>
                <a:gd name="T7" fmla="*/ 222 h 1927"/>
                <a:gd name="T8" fmla="*/ 1263 w 2092"/>
                <a:gd name="T9" fmla="*/ 529 h 1927"/>
                <a:gd name="T10" fmla="*/ 1399 w 2092"/>
                <a:gd name="T11" fmla="*/ 646 h 1927"/>
                <a:gd name="T12" fmla="*/ 1630 w 2092"/>
                <a:gd name="T13" fmla="*/ 402 h 1927"/>
                <a:gd name="T14" fmla="*/ 1756 w 2092"/>
                <a:gd name="T15" fmla="*/ 482 h 1927"/>
                <a:gd name="T16" fmla="*/ 1342 w 2092"/>
                <a:gd name="T17" fmla="*/ 819 h 1927"/>
                <a:gd name="T18" fmla="*/ 1240 w 2092"/>
                <a:gd name="T19" fmla="*/ 1700 h 1927"/>
                <a:gd name="T20" fmla="*/ 972 w 2092"/>
                <a:gd name="T21" fmla="*/ 1747 h 1927"/>
                <a:gd name="T22" fmla="*/ 666 w 2092"/>
                <a:gd name="T23" fmla="*/ 1732 h 1927"/>
                <a:gd name="T24" fmla="*/ 573 w 2092"/>
                <a:gd name="T25" fmla="*/ 1499 h 1927"/>
                <a:gd name="T26" fmla="*/ 636 w 2092"/>
                <a:gd name="T27" fmla="*/ 1492 h 1927"/>
                <a:gd name="T28" fmla="*/ 744 w 2092"/>
                <a:gd name="T29" fmla="*/ 1540 h 1927"/>
                <a:gd name="T30" fmla="*/ 857 w 2092"/>
                <a:gd name="T31" fmla="*/ 1329 h 1927"/>
                <a:gd name="T32" fmla="*/ 542 w 2092"/>
                <a:gd name="T33" fmla="*/ 1346 h 1927"/>
                <a:gd name="T34" fmla="*/ 391 w 2092"/>
                <a:gd name="T35" fmla="*/ 1611 h 1927"/>
                <a:gd name="T36" fmla="*/ 283 w 2092"/>
                <a:gd name="T37" fmla="*/ 1722 h 1927"/>
                <a:gd name="T38" fmla="*/ 439 w 2092"/>
                <a:gd name="T39" fmla="*/ 1803 h 1927"/>
                <a:gd name="T40" fmla="*/ 813 w 2092"/>
                <a:gd name="T41" fmla="*/ 1927 h 1927"/>
                <a:gd name="T42" fmla="*/ 1178 w 2092"/>
                <a:gd name="T43" fmla="*/ 1733 h 1927"/>
                <a:gd name="T44" fmla="*/ 1261 w 2092"/>
                <a:gd name="T45" fmla="*/ 1712 h 1927"/>
                <a:gd name="T46" fmla="*/ 995 w 2092"/>
                <a:gd name="T47" fmla="*/ 1631 h 1927"/>
                <a:gd name="T48" fmla="*/ 1067 w 2092"/>
                <a:gd name="T49" fmla="*/ 1390 h 1927"/>
                <a:gd name="T50" fmla="*/ 1003 w 2092"/>
                <a:gd name="T51" fmla="*/ 1166 h 1927"/>
                <a:gd name="T52" fmla="*/ 1195 w 2092"/>
                <a:gd name="T53" fmla="*/ 1105 h 1927"/>
                <a:gd name="T54" fmla="*/ 1339 w 2092"/>
                <a:gd name="T55" fmla="*/ 1516 h 1927"/>
                <a:gd name="T56" fmla="*/ 396 w 2092"/>
                <a:gd name="T57" fmla="*/ 502 h 1927"/>
                <a:gd name="T58" fmla="*/ 176 w 2092"/>
                <a:gd name="T59" fmla="*/ 601 h 1927"/>
                <a:gd name="T60" fmla="*/ 13 w 2092"/>
                <a:gd name="T61" fmla="*/ 888 h 1927"/>
                <a:gd name="T62" fmla="*/ 60 w 2092"/>
                <a:gd name="T63" fmla="*/ 1296 h 1927"/>
                <a:gd name="T64" fmla="*/ 65 w 2092"/>
                <a:gd name="T65" fmla="*/ 1525 h 1927"/>
                <a:gd name="T66" fmla="*/ 206 w 2092"/>
                <a:gd name="T67" fmla="*/ 1428 h 1927"/>
                <a:gd name="T68" fmla="*/ 497 w 2092"/>
                <a:gd name="T69" fmla="*/ 1332 h 1927"/>
                <a:gd name="T70" fmla="*/ 593 w 2092"/>
                <a:gd name="T71" fmla="*/ 1022 h 1927"/>
                <a:gd name="T72" fmla="*/ 408 w 2092"/>
                <a:gd name="T73" fmla="*/ 1017 h 1927"/>
                <a:gd name="T74" fmla="*/ 364 w 2092"/>
                <a:gd name="T75" fmla="*/ 1200 h 1927"/>
                <a:gd name="T76" fmla="*/ 416 w 2092"/>
                <a:gd name="T77" fmla="*/ 1233 h 1927"/>
                <a:gd name="T78" fmla="*/ 198 w 2092"/>
                <a:gd name="T79" fmla="*/ 1182 h 1927"/>
                <a:gd name="T80" fmla="*/ 159 w 2092"/>
                <a:gd name="T81" fmla="*/ 879 h 1927"/>
                <a:gd name="T82" fmla="*/ 315 w 2092"/>
                <a:gd name="T83" fmla="*/ 803 h 1927"/>
                <a:gd name="T84" fmla="*/ 499 w 2092"/>
                <a:gd name="T85" fmla="*/ 702 h 1927"/>
                <a:gd name="T86" fmla="*/ 572 w 2092"/>
                <a:gd name="T87" fmla="*/ 804 h 1927"/>
                <a:gd name="T88" fmla="*/ 800 w 2092"/>
                <a:gd name="T89" fmla="*/ 869 h 1927"/>
                <a:gd name="T90" fmla="*/ 888 w 2092"/>
                <a:gd name="T91" fmla="*/ 984 h 1927"/>
                <a:gd name="T92" fmla="*/ 899 w 2092"/>
                <a:gd name="T93" fmla="*/ 730 h 1927"/>
                <a:gd name="T94" fmla="*/ 961 w 2092"/>
                <a:gd name="T95" fmla="*/ 631 h 1927"/>
                <a:gd name="T96" fmla="*/ 1295 w 2092"/>
                <a:gd name="T97" fmla="*/ 1057 h 1927"/>
                <a:gd name="T98" fmla="*/ 1097 w 2092"/>
                <a:gd name="T99" fmla="*/ 1017 h 1927"/>
                <a:gd name="T100" fmla="*/ 903 w 2092"/>
                <a:gd name="T101" fmla="*/ 1006 h 1927"/>
                <a:gd name="T102" fmla="*/ 1058 w 2092"/>
                <a:gd name="T103" fmla="*/ 936 h 1927"/>
                <a:gd name="T104" fmla="*/ 847 w 2092"/>
                <a:gd name="T105" fmla="*/ 1129 h 1927"/>
                <a:gd name="T106" fmla="*/ 810 w 2092"/>
                <a:gd name="T107" fmla="*/ 1012 h 1927"/>
                <a:gd name="T108" fmla="*/ 112 w 2092"/>
                <a:gd name="T109" fmla="*/ 1674 h 1927"/>
                <a:gd name="T110" fmla="*/ 65 w 2092"/>
                <a:gd name="T111" fmla="*/ 1758 h 1927"/>
                <a:gd name="T112" fmla="*/ 234 w 2092"/>
                <a:gd name="T113" fmla="*/ 1728 h 1927"/>
                <a:gd name="T114" fmla="*/ 171 w 2092"/>
                <a:gd name="T115" fmla="*/ 1700 h 1927"/>
                <a:gd name="T116" fmla="*/ 47 w 2092"/>
                <a:gd name="T117" fmla="*/ 1603 h 1927"/>
                <a:gd name="T118" fmla="*/ 237 w 2092"/>
                <a:gd name="T119" fmla="*/ 1562 h 1927"/>
                <a:gd name="T120" fmla="*/ 254 w 2092"/>
                <a:gd name="T121" fmla="*/ 1496 h 1927"/>
                <a:gd name="T122" fmla="*/ 369 w 2092"/>
                <a:gd name="T123" fmla="*/ 1473 h 1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1927">
                  <a:moveTo>
                    <a:pt x="1062" y="638"/>
                  </a:moveTo>
                  <a:lnTo>
                    <a:pt x="1068" y="609"/>
                  </a:lnTo>
                  <a:lnTo>
                    <a:pt x="1078" y="583"/>
                  </a:lnTo>
                  <a:lnTo>
                    <a:pt x="1091" y="558"/>
                  </a:lnTo>
                  <a:lnTo>
                    <a:pt x="1105" y="534"/>
                  </a:lnTo>
                  <a:lnTo>
                    <a:pt x="1122" y="510"/>
                  </a:lnTo>
                  <a:lnTo>
                    <a:pt x="1141" y="487"/>
                  </a:lnTo>
                  <a:lnTo>
                    <a:pt x="1162" y="466"/>
                  </a:lnTo>
                  <a:lnTo>
                    <a:pt x="1183" y="444"/>
                  </a:lnTo>
                  <a:lnTo>
                    <a:pt x="1208" y="425"/>
                  </a:lnTo>
                  <a:lnTo>
                    <a:pt x="1234" y="406"/>
                  </a:lnTo>
                  <a:lnTo>
                    <a:pt x="1261" y="387"/>
                  </a:lnTo>
                  <a:lnTo>
                    <a:pt x="1289" y="370"/>
                  </a:lnTo>
                  <a:lnTo>
                    <a:pt x="1316" y="352"/>
                  </a:lnTo>
                  <a:lnTo>
                    <a:pt x="1347" y="337"/>
                  </a:lnTo>
                  <a:lnTo>
                    <a:pt x="1376" y="321"/>
                  </a:lnTo>
                  <a:lnTo>
                    <a:pt x="1407" y="306"/>
                  </a:lnTo>
                  <a:lnTo>
                    <a:pt x="1469" y="278"/>
                  </a:lnTo>
                  <a:lnTo>
                    <a:pt x="1531" y="251"/>
                  </a:lnTo>
                  <a:lnTo>
                    <a:pt x="1591" y="227"/>
                  </a:lnTo>
                  <a:lnTo>
                    <a:pt x="1647" y="203"/>
                  </a:lnTo>
                  <a:lnTo>
                    <a:pt x="1701" y="182"/>
                  </a:lnTo>
                  <a:lnTo>
                    <a:pt x="1748" y="162"/>
                  </a:lnTo>
                  <a:lnTo>
                    <a:pt x="1787" y="142"/>
                  </a:lnTo>
                  <a:lnTo>
                    <a:pt x="1819" y="124"/>
                  </a:lnTo>
                  <a:lnTo>
                    <a:pt x="1850" y="100"/>
                  </a:lnTo>
                  <a:lnTo>
                    <a:pt x="1884" y="70"/>
                  </a:lnTo>
                  <a:lnTo>
                    <a:pt x="1901" y="52"/>
                  </a:lnTo>
                  <a:lnTo>
                    <a:pt x="1914" y="35"/>
                  </a:lnTo>
                  <a:lnTo>
                    <a:pt x="1918" y="27"/>
                  </a:lnTo>
                  <a:lnTo>
                    <a:pt x="1922" y="19"/>
                  </a:lnTo>
                  <a:lnTo>
                    <a:pt x="1923" y="9"/>
                  </a:lnTo>
                  <a:lnTo>
                    <a:pt x="1925" y="0"/>
                  </a:lnTo>
                  <a:lnTo>
                    <a:pt x="1933" y="4"/>
                  </a:lnTo>
                  <a:lnTo>
                    <a:pt x="1940" y="5"/>
                  </a:lnTo>
                  <a:lnTo>
                    <a:pt x="1946" y="9"/>
                  </a:lnTo>
                  <a:lnTo>
                    <a:pt x="1949" y="14"/>
                  </a:lnTo>
                  <a:lnTo>
                    <a:pt x="1954" y="17"/>
                  </a:lnTo>
                  <a:lnTo>
                    <a:pt x="1956" y="22"/>
                  </a:lnTo>
                  <a:lnTo>
                    <a:pt x="1959" y="27"/>
                  </a:lnTo>
                  <a:lnTo>
                    <a:pt x="1959" y="32"/>
                  </a:lnTo>
                  <a:lnTo>
                    <a:pt x="1959" y="42"/>
                  </a:lnTo>
                  <a:lnTo>
                    <a:pt x="1957" y="53"/>
                  </a:lnTo>
                  <a:lnTo>
                    <a:pt x="1953" y="66"/>
                  </a:lnTo>
                  <a:lnTo>
                    <a:pt x="1948" y="80"/>
                  </a:lnTo>
                  <a:lnTo>
                    <a:pt x="1943" y="93"/>
                  </a:lnTo>
                  <a:lnTo>
                    <a:pt x="1938" y="106"/>
                  </a:lnTo>
                  <a:lnTo>
                    <a:pt x="1935" y="119"/>
                  </a:lnTo>
                  <a:lnTo>
                    <a:pt x="1931" y="133"/>
                  </a:lnTo>
                  <a:lnTo>
                    <a:pt x="1931" y="146"/>
                  </a:lnTo>
                  <a:lnTo>
                    <a:pt x="1933" y="157"/>
                  </a:lnTo>
                  <a:lnTo>
                    <a:pt x="1935" y="164"/>
                  </a:lnTo>
                  <a:lnTo>
                    <a:pt x="1938" y="169"/>
                  </a:lnTo>
                  <a:lnTo>
                    <a:pt x="1943" y="174"/>
                  </a:lnTo>
                  <a:lnTo>
                    <a:pt x="1948" y="179"/>
                  </a:lnTo>
                  <a:lnTo>
                    <a:pt x="1957" y="187"/>
                  </a:lnTo>
                  <a:lnTo>
                    <a:pt x="1967" y="194"/>
                  </a:lnTo>
                  <a:lnTo>
                    <a:pt x="1975" y="199"/>
                  </a:lnTo>
                  <a:lnTo>
                    <a:pt x="1985" y="203"/>
                  </a:lnTo>
                  <a:lnTo>
                    <a:pt x="2001" y="208"/>
                  </a:lnTo>
                  <a:lnTo>
                    <a:pt x="2017" y="212"/>
                  </a:lnTo>
                  <a:lnTo>
                    <a:pt x="2052" y="213"/>
                  </a:lnTo>
                  <a:lnTo>
                    <a:pt x="2092" y="218"/>
                  </a:lnTo>
                  <a:lnTo>
                    <a:pt x="2071" y="222"/>
                  </a:lnTo>
                  <a:lnTo>
                    <a:pt x="2029" y="230"/>
                  </a:lnTo>
                  <a:lnTo>
                    <a:pt x="1972" y="243"/>
                  </a:lnTo>
                  <a:lnTo>
                    <a:pt x="1901" y="261"/>
                  </a:lnTo>
                  <a:lnTo>
                    <a:pt x="1819" y="283"/>
                  </a:lnTo>
                  <a:lnTo>
                    <a:pt x="1733" y="307"/>
                  </a:lnTo>
                  <a:lnTo>
                    <a:pt x="1644" y="337"/>
                  </a:lnTo>
                  <a:lnTo>
                    <a:pt x="1557" y="369"/>
                  </a:lnTo>
                  <a:lnTo>
                    <a:pt x="1513" y="383"/>
                  </a:lnTo>
                  <a:lnTo>
                    <a:pt x="1472" y="402"/>
                  </a:lnTo>
                  <a:lnTo>
                    <a:pt x="1433" y="418"/>
                  </a:lnTo>
                  <a:lnTo>
                    <a:pt x="1396" y="436"/>
                  </a:lnTo>
                  <a:lnTo>
                    <a:pt x="1362" y="454"/>
                  </a:lnTo>
                  <a:lnTo>
                    <a:pt x="1331" y="472"/>
                  </a:lnTo>
                  <a:lnTo>
                    <a:pt x="1305" y="491"/>
                  </a:lnTo>
                  <a:lnTo>
                    <a:pt x="1281" y="510"/>
                  </a:lnTo>
                  <a:lnTo>
                    <a:pt x="1263" y="529"/>
                  </a:lnTo>
                  <a:lnTo>
                    <a:pt x="1250" y="547"/>
                  </a:lnTo>
                  <a:lnTo>
                    <a:pt x="1242" y="567"/>
                  </a:lnTo>
                  <a:lnTo>
                    <a:pt x="1240" y="585"/>
                  </a:lnTo>
                  <a:lnTo>
                    <a:pt x="1245" y="605"/>
                  </a:lnTo>
                  <a:lnTo>
                    <a:pt x="1255" y="623"/>
                  </a:lnTo>
                  <a:lnTo>
                    <a:pt x="1274" y="641"/>
                  </a:lnTo>
                  <a:lnTo>
                    <a:pt x="1300" y="659"/>
                  </a:lnTo>
                  <a:lnTo>
                    <a:pt x="1310" y="664"/>
                  </a:lnTo>
                  <a:lnTo>
                    <a:pt x="1320" y="667"/>
                  </a:lnTo>
                  <a:lnTo>
                    <a:pt x="1331" y="669"/>
                  </a:lnTo>
                  <a:lnTo>
                    <a:pt x="1341" y="669"/>
                  </a:lnTo>
                  <a:lnTo>
                    <a:pt x="1350" y="669"/>
                  </a:lnTo>
                  <a:lnTo>
                    <a:pt x="1360" y="667"/>
                  </a:lnTo>
                  <a:lnTo>
                    <a:pt x="1372" y="662"/>
                  </a:lnTo>
                  <a:lnTo>
                    <a:pt x="1381" y="659"/>
                  </a:lnTo>
                  <a:lnTo>
                    <a:pt x="1399" y="646"/>
                  </a:lnTo>
                  <a:lnTo>
                    <a:pt x="1419" y="631"/>
                  </a:lnTo>
                  <a:lnTo>
                    <a:pt x="1436" y="611"/>
                  </a:lnTo>
                  <a:lnTo>
                    <a:pt x="1453" y="591"/>
                  </a:lnTo>
                  <a:lnTo>
                    <a:pt x="1467" y="570"/>
                  </a:lnTo>
                  <a:lnTo>
                    <a:pt x="1480" y="547"/>
                  </a:lnTo>
                  <a:lnTo>
                    <a:pt x="1493" y="524"/>
                  </a:lnTo>
                  <a:lnTo>
                    <a:pt x="1503" y="501"/>
                  </a:lnTo>
                  <a:lnTo>
                    <a:pt x="1513" y="481"/>
                  </a:lnTo>
                  <a:lnTo>
                    <a:pt x="1519" y="461"/>
                  </a:lnTo>
                  <a:lnTo>
                    <a:pt x="1522" y="446"/>
                  </a:lnTo>
                  <a:lnTo>
                    <a:pt x="1526" y="433"/>
                  </a:lnTo>
                  <a:lnTo>
                    <a:pt x="1539" y="431"/>
                  </a:lnTo>
                  <a:lnTo>
                    <a:pt x="1553" y="426"/>
                  </a:lnTo>
                  <a:lnTo>
                    <a:pt x="1571" y="421"/>
                  </a:lnTo>
                  <a:lnTo>
                    <a:pt x="1589" y="415"/>
                  </a:lnTo>
                  <a:lnTo>
                    <a:pt x="1630" y="402"/>
                  </a:lnTo>
                  <a:lnTo>
                    <a:pt x="1670" y="390"/>
                  </a:lnTo>
                  <a:lnTo>
                    <a:pt x="1690" y="387"/>
                  </a:lnTo>
                  <a:lnTo>
                    <a:pt x="1706" y="387"/>
                  </a:lnTo>
                  <a:lnTo>
                    <a:pt x="1716" y="388"/>
                  </a:lnTo>
                  <a:lnTo>
                    <a:pt x="1722" y="390"/>
                  </a:lnTo>
                  <a:lnTo>
                    <a:pt x="1730" y="393"/>
                  </a:lnTo>
                  <a:lnTo>
                    <a:pt x="1737" y="397"/>
                  </a:lnTo>
                  <a:lnTo>
                    <a:pt x="1742" y="402"/>
                  </a:lnTo>
                  <a:lnTo>
                    <a:pt x="1748" y="406"/>
                  </a:lnTo>
                  <a:lnTo>
                    <a:pt x="1751" y="413"/>
                  </a:lnTo>
                  <a:lnTo>
                    <a:pt x="1755" y="421"/>
                  </a:lnTo>
                  <a:lnTo>
                    <a:pt x="1758" y="431"/>
                  </a:lnTo>
                  <a:lnTo>
                    <a:pt x="1759" y="443"/>
                  </a:lnTo>
                  <a:lnTo>
                    <a:pt x="1759" y="456"/>
                  </a:lnTo>
                  <a:lnTo>
                    <a:pt x="1759" y="469"/>
                  </a:lnTo>
                  <a:lnTo>
                    <a:pt x="1756" y="482"/>
                  </a:lnTo>
                  <a:lnTo>
                    <a:pt x="1751" y="496"/>
                  </a:lnTo>
                  <a:lnTo>
                    <a:pt x="1743" y="510"/>
                  </a:lnTo>
                  <a:lnTo>
                    <a:pt x="1735" y="525"/>
                  </a:lnTo>
                  <a:lnTo>
                    <a:pt x="1727" y="540"/>
                  </a:lnTo>
                  <a:lnTo>
                    <a:pt x="1716" y="555"/>
                  </a:lnTo>
                  <a:lnTo>
                    <a:pt x="1703" y="570"/>
                  </a:lnTo>
                  <a:lnTo>
                    <a:pt x="1690" y="585"/>
                  </a:lnTo>
                  <a:lnTo>
                    <a:pt x="1660" y="614"/>
                  </a:lnTo>
                  <a:lnTo>
                    <a:pt x="1628" y="646"/>
                  </a:lnTo>
                  <a:lnTo>
                    <a:pt x="1592" y="676"/>
                  </a:lnTo>
                  <a:lnTo>
                    <a:pt x="1553" y="704"/>
                  </a:lnTo>
                  <a:lnTo>
                    <a:pt x="1513" y="732"/>
                  </a:lnTo>
                  <a:lnTo>
                    <a:pt x="1471" y="756"/>
                  </a:lnTo>
                  <a:lnTo>
                    <a:pt x="1428" y="781"/>
                  </a:lnTo>
                  <a:lnTo>
                    <a:pt x="1385" y="801"/>
                  </a:lnTo>
                  <a:lnTo>
                    <a:pt x="1342" y="819"/>
                  </a:lnTo>
                  <a:lnTo>
                    <a:pt x="1302" y="834"/>
                  </a:lnTo>
                  <a:lnTo>
                    <a:pt x="1282" y="841"/>
                  </a:lnTo>
                  <a:lnTo>
                    <a:pt x="1263" y="845"/>
                  </a:lnTo>
                  <a:lnTo>
                    <a:pt x="1243" y="849"/>
                  </a:lnTo>
                  <a:lnTo>
                    <a:pt x="1226" y="852"/>
                  </a:lnTo>
                  <a:lnTo>
                    <a:pt x="1211" y="844"/>
                  </a:lnTo>
                  <a:lnTo>
                    <a:pt x="1198" y="836"/>
                  </a:lnTo>
                  <a:lnTo>
                    <a:pt x="1185" y="824"/>
                  </a:lnTo>
                  <a:lnTo>
                    <a:pt x="1174" y="812"/>
                  </a:lnTo>
                  <a:lnTo>
                    <a:pt x="1153" y="788"/>
                  </a:lnTo>
                  <a:lnTo>
                    <a:pt x="1133" y="760"/>
                  </a:lnTo>
                  <a:lnTo>
                    <a:pt x="1097" y="699"/>
                  </a:lnTo>
                  <a:lnTo>
                    <a:pt x="1062" y="638"/>
                  </a:lnTo>
                  <a:close/>
                  <a:moveTo>
                    <a:pt x="1261" y="1712"/>
                  </a:moveTo>
                  <a:lnTo>
                    <a:pt x="1252" y="1707"/>
                  </a:lnTo>
                  <a:lnTo>
                    <a:pt x="1240" y="1700"/>
                  </a:lnTo>
                  <a:lnTo>
                    <a:pt x="1224" y="1689"/>
                  </a:lnTo>
                  <a:lnTo>
                    <a:pt x="1208" y="1679"/>
                  </a:lnTo>
                  <a:lnTo>
                    <a:pt x="1190" y="1667"/>
                  </a:lnTo>
                  <a:lnTo>
                    <a:pt x="1174" y="1656"/>
                  </a:lnTo>
                  <a:lnTo>
                    <a:pt x="1149" y="1648"/>
                  </a:lnTo>
                  <a:lnTo>
                    <a:pt x="1127" y="1638"/>
                  </a:lnTo>
                  <a:lnTo>
                    <a:pt x="1104" y="1626"/>
                  </a:lnTo>
                  <a:lnTo>
                    <a:pt x="1083" y="1613"/>
                  </a:lnTo>
                  <a:lnTo>
                    <a:pt x="1076" y="1631"/>
                  </a:lnTo>
                  <a:lnTo>
                    <a:pt x="1067" y="1649"/>
                  </a:lnTo>
                  <a:lnTo>
                    <a:pt x="1055" y="1667"/>
                  </a:lnTo>
                  <a:lnTo>
                    <a:pt x="1042" y="1686"/>
                  </a:lnTo>
                  <a:lnTo>
                    <a:pt x="1028" y="1702"/>
                  </a:lnTo>
                  <a:lnTo>
                    <a:pt x="1010" y="1719"/>
                  </a:lnTo>
                  <a:lnTo>
                    <a:pt x="992" y="1733"/>
                  </a:lnTo>
                  <a:lnTo>
                    <a:pt x="972" y="1747"/>
                  </a:lnTo>
                  <a:lnTo>
                    <a:pt x="953" y="1760"/>
                  </a:lnTo>
                  <a:lnTo>
                    <a:pt x="932" y="1770"/>
                  </a:lnTo>
                  <a:lnTo>
                    <a:pt x="911" y="1780"/>
                  </a:lnTo>
                  <a:lnTo>
                    <a:pt x="888" y="1786"/>
                  </a:lnTo>
                  <a:lnTo>
                    <a:pt x="867" y="1791"/>
                  </a:lnTo>
                  <a:lnTo>
                    <a:pt x="844" y="1793"/>
                  </a:lnTo>
                  <a:lnTo>
                    <a:pt x="823" y="1793"/>
                  </a:lnTo>
                  <a:lnTo>
                    <a:pt x="802" y="1790"/>
                  </a:lnTo>
                  <a:lnTo>
                    <a:pt x="786" y="1786"/>
                  </a:lnTo>
                  <a:lnTo>
                    <a:pt x="768" y="1781"/>
                  </a:lnTo>
                  <a:lnTo>
                    <a:pt x="750" y="1776"/>
                  </a:lnTo>
                  <a:lnTo>
                    <a:pt x="732" y="1770"/>
                  </a:lnTo>
                  <a:lnTo>
                    <a:pt x="714" y="1761"/>
                  </a:lnTo>
                  <a:lnTo>
                    <a:pt x="698" y="1753"/>
                  </a:lnTo>
                  <a:lnTo>
                    <a:pt x="682" y="1743"/>
                  </a:lnTo>
                  <a:lnTo>
                    <a:pt x="666" y="1732"/>
                  </a:lnTo>
                  <a:lnTo>
                    <a:pt x="651" y="1720"/>
                  </a:lnTo>
                  <a:lnTo>
                    <a:pt x="636" y="1709"/>
                  </a:lnTo>
                  <a:lnTo>
                    <a:pt x="623" y="1695"/>
                  </a:lnTo>
                  <a:lnTo>
                    <a:pt x="611" y="1681"/>
                  </a:lnTo>
                  <a:lnTo>
                    <a:pt x="599" y="1667"/>
                  </a:lnTo>
                  <a:lnTo>
                    <a:pt x="589" y="1653"/>
                  </a:lnTo>
                  <a:lnTo>
                    <a:pt x="580" y="1638"/>
                  </a:lnTo>
                  <a:lnTo>
                    <a:pt x="573" y="1621"/>
                  </a:lnTo>
                  <a:lnTo>
                    <a:pt x="567" y="1606"/>
                  </a:lnTo>
                  <a:lnTo>
                    <a:pt x="562" y="1591"/>
                  </a:lnTo>
                  <a:lnTo>
                    <a:pt x="559" y="1575"/>
                  </a:lnTo>
                  <a:lnTo>
                    <a:pt x="559" y="1560"/>
                  </a:lnTo>
                  <a:lnTo>
                    <a:pt x="559" y="1544"/>
                  </a:lnTo>
                  <a:lnTo>
                    <a:pt x="562" y="1529"/>
                  </a:lnTo>
                  <a:lnTo>
                    <a:pt x="567" y="1514"/>
                  </a:lnTo>
                  <a:lnTo>
                    <a:pt x="573" y="1499"/>
                  </a:lnTo>
                  <a:lnTo>
                    <a:pt x="583" y="1484"/>
                  </a:lnTo>
                  <a:lnTo>
                    <a:pt x="594" y="1471"/>
                  </a:lnTo>
                  <a:lnTo>
                    <a:pt x="609" y="1458"/>
                  </a:lnTo>
                  <a:lnTo>
                    <a:pt x="625" y="1446"/>
                  </a:lnTo>
                  <a:lnTo>
                    <a:pt x="645" y="1433"/>
                  </a:lnTo>
                  <a:lnTo>
                    <a:pt x="667" y="1423"/>
                  </a:lnTo>
                  <a:lnTo>
                    <a:pt x="692" y="1413"/>
                  </a:lnTo>
                  <a:lnTo>
                    <a:pt x="719" y="1403"/>
                  </a:lnTo>
                  <a:lnTo>
                    <a:pt x="693" y="1423"/>
                  </a:lnTo>
                  <a:lnTo>
                    <a:pt x="672" y="1441"/>
                  </a:lnTo>
                  <a:lnTo>
                    <a:pt x="662" y="1450"/>
                  </a:lnTo>
                  <a:lnTo>
                    <a:pt x="654" y="1459"/>
                  </a:lnTo>
                  <a:lnTo>
                    <a:pt x="648" y="1468"/>
                  </a:lnTo>
                  <a:lnTo>
                    <a:pt x="643" y="1476"/>
                  </a:lnTo>
                  <a:lnTo>
                    <a:pt x="640" y="1484"/>
                  </a:lnTo>
                  <a:lnTo>
                    <a:pt x="636" y="1492"/>
                  </a:lnTo>
                  <a:lnTo>
                    <a:pt x="635" y="1501"/>
                  </a:lnTo>
                  <a:lnTo>
                    <a:pt x="633" y="1507"/>
                  </a:lnTo>
                  <a:lnTo>
                    <a:pt x="633" y="1514"/>
                  </a:lnTo>
                  <a:lnTo>
                    <a:pt x="635" y="1521"/>
                  </a:lnTo>
                  <a:lnTo>
                    <a:pt x="638" y="1527"/>
                  </a:lnTo>
                  <a:lnTo>
                    <a:pt x="641" y="1532"/>
                  </a:lnTo>
                  <a:lnTo>
                    <a:pt x="645" y="1537"/>
                  </a:lnTo>
                  <a:lnTo>
                    <a:pt x="649" y="1542"/>
                  </a:lnTo>
                  <a:lnTo>
                    <a:pt x="656" y="1545"/>
                  </a:lnTo>
                  <a:lnTo>
                    <a:pt x="662" y="1547"/>
                  </a:lnTo>
                  <a:lnTo>
                    <a:pt x="671" y="1550"/>
                  </a:lnTo>
                  <a:lnTo>
                    <a:pt x="679" y="1550"/>
                  </a:lnTo>
                  <a:lnTo>
                    <a:pt x="687" y="1552"/>
                  </a:lnTo>
                  <a:lnTo>
                    <a:pt x="697" y="1552"/>
                  </a:lnTo>
                  <a:lnTo>
                    <a:pt x="719" y="1547"/>
                  </a:lnTo>
                  <a:lnTo>
                    <a:pt x="744" y="1540"/>
                  </a:lnTo>
                  <a:lnTo>
                    <a:pt x="770" y="1529"/>
                  </a:lnTo>
                  <a:lnTo>
                    <a:pt x="799" y="1512"/>
                  </a:lnTo>
                  <a:lnTo>
                    <a:pt x="818" y="1494"/>
                  </a:lnTo>
                  <a:lnTo>
                    <a:pt x="834" y="1476"/>
                  </a:lnTo>
                  <a:lnTo>
                    <a:pt x="847" y="1456"/>
                  </a:lnTo>
                  <a:lnTo>
                    <a:pt x="859" y="1436"/>
                  </a:lnTo>
                  <a:lnTo>
                    <a:pt x="867" y="1417"/>
                  </a:lnTo>
                  <a:lnTo>
                    <a:pt x="872" y="1398"/>
                  </a:lnTo>
                  <a:lnTo>
                    <a:pt x="872" y="1388"/>
                  </a:lnTo>
                  <a:lnTo>
                    <a:pt x="872" y="1379"/>
                  </a:lnTo>
                  <a:lnTo>
                    <a:pt x="872" y="1370"/>
                  </a:lnTo>
                  <a:lnTo>
                    <a:pt x="870" y="1362"/>
                  </a:lnTo>
                  <a:lnTo>
                    <a:pt x="869" y="1352"/>
                  </a:lnTo>
                  <a:lnTo>
                    <a:pt x="865" y="1344"/>
                  </a:lnTo>
                  <a:lnTo>
                    <a:pt x="862" y="1336"/>
                  </a:lnTo>
                  <a:lnTo>
                    <a:pt x="857" y="1329"/>
                  </a:lnTo>
                  <a:lnTo>
                    <a:pt x="851" y="1321"/>
                  </a:lnTo>
                  <a:lnTo>
                    <a:pt x="844" y="1314"/>
                  </a:lnTo>
                  <a:lnTo>
                    <a:pt x="836" y="1308"/>
                  </a:lnTo>
                  <a:lnTo>
                    <a:pt x="828" y="1301"/>
                  </a:lnTo>
                  <a:lnTo>
                    <a:pt x="818" y="1296"/>
                  </a:lnTo>
                  <a:lnTo>
                    <a:pt x="808" y="1289"/>
                  </a:lnTo>
                  <a:lnTo>
                    <a:pt x="797" y="1285"/>
                  </a:lnTo>
                  <a:lnTo>
                    <a:pt x="784" y="1281"/>
                  </a:lnTo>
                  <a:lnTo>
                    <a:pt x="757" y="1275"/>
                  </a:lnTo>
                  <a:lnTo>
                    <a:pt x="724" y="1270"/>
                  </a:lnTo>
                  <a:lnTo>
                    <a:pt x="695" y="1275"/>
                  </a:lnTo>
                  <a:lnTo>
                    <a:pt x="664" y="1283"/>
                  </a:lnTo>
                  <a:lnTo>
                    <a:pt x="633" y="1294"/>
                  </a:lnTo>
                  <a:lnTo>
                    <a:pt x="602" y="1309"/>
                  </a:lnTo>
                  <a:lnTo>
                    <a:pt x="572" y="1326"/>
                  </a:lnTo>
                  <a:lnTo>
                    <a:pt x="542" y="1346"/>
                  </a:lnTo>
                  <a:lnTo>
                    <a:pt x="515" y="1369"/>
                  </a:lnTo>
                  <a:lnTo>
                    <a:pt x="487" y="1393"/>
                  </a:lnTo>
                  <a:lnTo>
                    <a:pt x="476" y="1407"/>
                  </a:lnTo>
                  <a:lnTo>
                    <a:pt x="463" y="1420"/>
                  </a:lnTo>
                  <a:lnTo>
                    <a:pt x="453" y="1433"/>
                  </a:lnTo>
                  <a:lnTo>
                    <a:pt x="442" y="1448"/>
                  </a:lnTo>
                  <a:lnTo>
                    <a:pt x="432" y="1463"/>
                  </a:lnTo>
                  <a:lnTo>
                    <a:pt x="424" y="1478"/>
                  </a:lnTo>
                  <a:lnTo>
                    <a:pt x="416" y="1494"/>
                  </a:lnTo>
                  <a:lnTo>
                    <a:pt x="409" y="1511"/>
                  </a:lnTo>
                  <a:lnTo>
                    <a:pt x="403" y="1525"/>
                  </a:lnTo>
                  <a:lnTo>
                    <a:pt x="400" y="1542"/>
                  </a:lnTo>
                  <a:lnTo>
                    <a:pt x="395" y="1560"/>
                  </a:lnTo>
                  <a:lnTo>
                    <a:pt x="393" y="1577"/>
                  </a:lnTo>
                  <a:lnTo>
                    <a:pt x="391" y="1593"/>
                  </a:lnTo>
                  <a:lnTo>
                    <a:pt x="391" y="1611"/>
                  </a:lnTo>
                  <a:lnTo>
                    <a:pt x="393" y="1629"/>
                  </a:lnTo>
                  <a:lnTo>
                    <a:pt x="396" y="1646"/>
                  </a:lnTo>
                  <a:lnTo>
                    <a:pt x="391" y="1643"/>
                  </a:lnTo>
                  <a:lnTo>
                    <a:pt x="385" y="1638"/>
                  </a:lnTo>
                  <a:lnTo>
                    <a:pt x="380" y="1636"/>
                  </a:lnTo>
                  <a:lnTo>
                    <a:pt x="374" y="1634"/>
                  </a:lnTo>
                  <a:lnTo>
                    <a:pt x="367" y="1634"/>
                  </a:lnTo>
                  <a:lnTo>
                    <a:pt x="361" y="1636"/>
                  </a:lnTo>
                  <a:lnTo>
                    <a:pt x="354" y="1638"/>
                  </a:lnTo>
                  <a:lnTo>
                    <a:pt x="348" y="1639"/>
                  </a:lnTo>
                  <a:lnTo>
                    <a:pt x="335" y="1648"/>
                  </a:lnTo>
                  <a:lnTo>
                    <a:pt x="322" y="1658"/>
                  </a:lnTo>
                  <a:lnTo>
                    <a:pt x="309" y="1671"/>
                  </a:lnTo>
                  <a:lnTo>
                    <a:pt x="299" y="1687"/>
                  </a:lnTo>
                  <a:lnTo>
                    <a:pt x="289" y="1704"/>
                  </a:lnTo>
                  <a:lnTo>
                    <a:pt x="283" y="1722"/>
                  </a:lnTo>
                  <a:lnTo>
                    <a:pt x="278" y="1742"/>
                  </a:lnTo>
                  <a:lnTo>
                    <a:pt x="276" y="1761"/>
                  </a:lnTo>
                  <a:lnTo>
                    <a:pt x="276" y="1771"/>
                  </a:lnTo>
                  <a:lnTo>
                    <a:pt x="276" y="1781"/>
                  </a:lnTo>
                  <a:lnTo>
                    <a:pt x="279" y="1791"/>
                  </a:lnTo>
                  <a:lnTo>
                    <a:pt x="281" y="1801"/>
                  </a:lnTo>
                  <a:lnTo>
                    <a:pt x="286" y="1811"/>
                  </a:lnTo>
                  <a:lnTo>
                    <a:pt x="289" y="1821"/>
                  </a:lnTo>
                  <a:lnTo>
                    <a:pt x="296" y="1829"/>
                  </a:lnTo>
                  <a:lnTo>
                    <a:pt x="302" y="1839"/>
                  </a:lnTo>
                  <a:lnTo>
                    <a:pt x="328" y="1828"/>
                  </a:lnTo>
                  <a:lnTo>
                    <a:pt x="351" y="1818"/>
                  </a:lnTo>
                  <a:lnTo>
                    <a:pt x="374" y="1811"/>
                  </a:lnTo>
                  <a:lnTo>
                    <a:pt x="396" y="1806"/>
                  </a:lnTo>
                  <a:lnTo>
                    <a:pt x="417" y="1804"/>
                  </a:lnTo>
                  <a:lnTo>
                    <a:pt x="439" y="1803"/>
                  </a:lnTo>
                  <a:lnTo>
                    <a:pt x="458" y="1804"/>
                  </a:lnTo>
                  <a:lnTo>
                    <a:pt x="477" y="1806"/>
                  </a:lnTo>
                  <a:lnTo>
                    <a:pt x="497" y="1811"/>
                  </a:lnTo>
                  <a:lnTo>
                    <a:pt x="515" y="1816"/>
                  </a:lnTo>
                  <a:lnTo>
                    <a:pt x="534" y="1821"/>
                  </a:lnTo>
                  <a:lnTo>
                    <a:pt x="552" y="1828"/>
                  </a:lnTo>
                  <a:lnTo>
                    <a:pt x="586" y="1844"/>
                  </a:lnTo>
                  <a:lnTo>
                    <a:pt x="622" y="1861"/>
                  </a:lnTo>
                  <a:lnTo>
                    <a:pt x="658" y="1879"/>
                  </a:lnTo>
                  <a:lnTo>
                    <a:pt x="693" y="1895"/>
                  </a:lnTo>
                  <a:lnTo>
                    <a:pt x="713" y="1902"/>
                  </a:lnTo>
                  <a:lnTo>
                    <a:pt x="731" y="1910"/>
                  </a:lnTo>
                  <a:lnTo>
                    <a:pt x="750" y="1915"/>
                  </a:lnTo>
                  <a:lnTo>
                    <a:pt x="771" y="1920"/>
                  </a:lnTo>
                  <a:lnTo>
                    <a:pt x="791" y="1923"/>
                  </a:lnTo>
                  <a:lnTo>
                    <a:pt x="813" y="1927"/>
                  </a:lnTo>
                  <a:lnTo>
                    <a:pt x="834" y="1927"/>
                  </a:lnTo>
                  <a:lnTo>
                    <a:pt x="859" y="1927"/>
                  </a:lnTo>
                  <a:lnTo>
                    <a:pt x="882" y="1923"/>
                  </a:lnTo>
                  <a:lnTo>
                    <a:pt x="907" y="1918"/>
                  </a:lnTo>
                  <a:lnTo>
                    <a:pt x="933" y="1912"/>
                  </a:lnTo>
                  <a:lnTo>
                    <a:pt x="961" y="1902"/>
                  </a:lnTo>
                  <a:lnTo>
                    <a:pt x="1008" y="1879"/>
                  </a:lnTo>
                  <a:lnTo>
                    <a:pt x="1062" y="1849"/>
                  </a:lnTo>
                  <a:lnTo>
                    <a:pt x="1075" y="1841"/>
                  </a:lnTo>
                  <a:lnTo>
                    <a:pt x="1089" y="1829"/>
                  </a:lnTo>
                  <a:lnTo>
                    <a:pt x="1104" y="1818"/>
                  </a:lnTo>
                  <a:lnTo>
                    <a:pt x="1118" y="1804"/>
                  </a:lnTo>
                  <a:lnTo>
                    <a:pt x="1133" y="1790"/>
                  </a:lnTo>
                  <a:lnTo>
                    <a:pt x="1148" y="1773"/>
                  </a:lnTo>
                  <a:lnTo>
                    <a:pt x="1164" y="1753"/>
                  </a:lnTo>
                  <a:lnTo>
                    <a:pt x="1178" y="1733"/>
                  </a:lnTo>
                  <a:lnTo>
                    <a:pt x="1180" y="1758"/>
                  </a:lnTo>
                  <a:lnTo>
                    <a:pt x="1182" y="1781"/>
                  </a:lnTo>
                  <a:lnTo>
                    <a:pt x="1185" y="1801"/>
                  </a:lnTo>
                  <a:lnTo>
                    <a:pt x="1190" y="1818"/>
                  </a:lnTo>
                  <a:lnTo>
                    <a:pt x="1196" y="1834"/>
                  </a:lnTo>
                  <a:lnTo>
                    <a:pt x="1206" y="1849"/>
                  </a:lnTo>
                  <a:lnTo>
                    <a:pt x="1217" y="1865"/>
                  </a:lnTo>
                  <a:lnTo>
                    <a:pt x="1232" y="1882"/>
                  </a:lnTo>
                  <a:lnTo>
                    <a:pt x="1232" y="1864"/>
                  </a:lnTo>
                  <a:lnTo>
                    <a:pt x="1232" y="1844"/>
                  </a:lnTo>
                  <a:lnTo>
                    <a:pt x="1235" y="1824"/>
                  </a:lnTo>
                  <a:lnTo>
                    <a:pt x="1239" y="1801"/>
                  </a:lnTo>
                  <a:lnTo>
                    <a:pt x="1242" y="1778"/>
                  </a:lnTo>
                  <a:lnTo>
                    <a:pt x="1248" y="1755"/>
                  </a:lnTo>
                  <a:lnTo>
                    <a:pt x="1253" y="1733"/>
                  </a:lnTo>
                  <a:lnTo>
                    <a:pt x="1261" y="1712"/>
                  </a:lnTo>
                  <a:close/>
                  <a:moveTo>
                    <a:pt x="1079" y="1611"/>
                  </a:moveTo>
                  <a:lnTo>
                    <a:pt x="1071" y="1606"/>
                  </a:lnTo>
                  <a:lnTo>
                    <a:pt x="1063" y="1600"/>
                  </a:lnTo>
                  <a:lnTo>
                    <a:pt x="1047" y="1587"/>
                  </a:lnTo>
                  <a:lnTo>
                    <a:pt x="1028" y="1583"/>
                  </a:lnTo>
                  <a:lnTo>
                    <a:pt x="1018" y="1573"/>
                  </a:lnTo>
                  <a:lnTo>
                    <a:pt x="998" y="1583"/>
                  </a:lnTo>
                  <a:lnTo>
                    <a:pt x="979" y="1591"/>
                  </a:lnTo>
                  <a:lnTo>
                    <a:pt x="956" y="1598"/>
                  </a:lnTo>
                  <a:lnTo>
                    <a:pt x="933" y="1605"/>
                  </a:lnTo>
                  <a:lnTo>
                    <a:pt x="945" y="1613"/>
                  </a:lnTo>
                  <a:lnTo>
                    <a:pt x="955" y="1618"/>
                  </a:lnTo>
                  <a:lnTo>
                    <a:pt x="964" y="1623"/>
                  </a:lnTo>
                  <a:lnTo>
                    <a:pt x="976" y="1626"/>
                  </a:lnTo>
                  <a:lnTo>
                    <a:pt x="985" y="1629"/>
                  </a:lnTo>
                  <a:lnTo>
                    <a:pt x="995" y="1631"/>
                  </a:lnTo>
                  <a:lnTo>
                    <a:pt x="1005" y="1631"/>
                  </a:lnTo>
                  <a:lnTo>
                    <a:pt x="1013" y="1631"/>
                  </a:lnTo>
                  <a:lnTo>
                    <a:pt x="1031" y="1629"/>
                  </a:lnTo>
                  <a:lnTo>
                    <a:pt x="1049" y="1624"/>
                  </a:lnTo>
                  <a:lnTo>
                    <a:pt x="1063" y="1618"/>
                  </a:lnTo>
                  <a:lnTo>
                    <a:pt x="1079" y="1611"/>
                  </a:lnTo>
                  <a:close/>
                  <a:moveTo>
                    <a:pt x="1339" y="1516"/>
                  </a:moveTo>
                  <a:lnTo>
                    <a:pt x="1315" y="1506"/>
                  </a:lnTo>
                  <a:lnTo>
                    <a:pt x="1292" y="1496"/>
                  </a:lnTo>
                  <a:lnTo>
                    <a:pt x="1269" y="1488"/>
                  </a:lnTo>
                  <a:lnTo>
                    <a:pt x="1245" y="1478"/>
                  </a:lnTo>
                  <a:lnTo>
                    <a:pt x="1209" y="1468"/>
                  </a:lnTo>
                  <a:lnTo>
                    <a:pt x="1175" y="1445"/>
                  </a:lnTo>
                  <a:lnTo>
                    <a:pt x="1140" y="1425"/>
                  </a:lnTo>
                  <a:lnTo>
                    <a:pt x="1104" y="1407"/>
                  </a:lnTo>
                  <a:lnTo>
                    <a:pt x="1067" y="1390"/>
                  </a:lnTo>
                  <a:lnTo>
                    <a:pt x="1034" y="1377"/>
                  </a:lnTo>
                  <a:lnTo>
                    <a:pt x="1021" y="1367"/>
                  </a:lnTo>
                  <a:lnTo>
                    <a:pt x="1015" y="1357"/>
                  </a:lnTo>
                  <a:lnTo>
                    <a:pt x="1010" y="1344"/>
                  </a:lnTo>
                  <a:lnTo>
                    <a:pt x="1005" y="1332"/>
                  </a:lnTo>
                  <a:lnTo>
                    <a:pt x="1002" y="1318"/>
                  </a:lnTo>
                  <a:lnTo>
                    <a:pt x="998" y="1304"/>
                  </a:lnTo>
                  <a:lnTo>
                    <a:pt x="995" y="1289"/>
                  </a:lnTo>
                  <a:lnTo>
                    <a:pt x="993" y="1273"/>
                  </a:lnTo>
                  <a:lnTo>
                    <a:pt x="992" y="1258"/>
                  </a:lnTo>
                  <a:lnTo>
                    <a:pt x="992" y="1242"/>
                  </a:lnTo>
                  <a:lnTo>
                    <a:pt x="993" y="1227"/>
                  </a:lnTo>
                  <a:lnTo>
                    <a:pt x="995" y="1210"/>
                  </a:lnTo>
                  <a:lnTo>
                    <a:pt x="997" y="1195"/>
                  </a:lnTo>
                  <a:lnTo>
                    <a:pt x="1000" y="1181"/>
                  </a:lnTo>
                  <a:lnTo>
                    <a:pt x="1003" y="1166"/>
                  </a:lnTo>
                  <a:lnTo>
                    <a:pt x="1008" y="1151"/>
                  </a:lnTo>
                  <a:lnTo>
                    <a:pt x="1015" y="1138"/>
                  </a:lnTo>
                  <a:lnTo>
                    <a:pt x="1021" y="1126"/>
                  </a:lnTo>
                  <a:lnTo>
                    <a:pt x="1029" y="1115"/>
                  </a:lnTo>
                  <a:lnTo>
                    <a:pt x="1037" y="1105"/>
                  </a:lnTo>
                  <a:lnTo>
                    <a:pt x="1047" y="1095"/>
                  </a:lnTo>
                  <a:lnTo>
                    <a:pt x="1057" y="1088"/>
                  </a:lnTo>
                  <a:lnTo>
                    <a:pt x="1068" y="1082"/>
                  </a:lnTo>
                  <a:lnTo>
                    <a:pt x="1081" y="1078"/>
                  </a:lnTo>
                  <a:lnTo>
                    <a:pt x="1094" y="1075"/>
                  </a:lnTo>
                  <a:lnTo>
                    <a:pt x="1109" y="1075"/>
                  </a:lnTo>
                  <a:lnTo>
                    <a:pt x="1123" y="1077"/>
                  </a:lnTo>
                  <a:lnTo>
                    <a:pt x="1140" y="1080"/>
                  </a:lnTo>
                  <a:lnTo>
                    <a:pt x="1157" y="1085"/>
                  </a:lnTo>
                  <a:lnTo>
                    <a:pt x="1175" y="1093"/>
                  </a:lnTo>
                  <a:lnTo>
                    <a:pt x="1195" y="1105"/>
                  </a:lnTo>
                  <a:lnTo>
                    <a:pt x="1216" y="1118"/>
                  </a:lnTo>
                  <a:lnTo>
                    <a:pt x="1239" y="1134"/>
                  </a:lnTo>
                  <a:lnTo>
                    <a:pt x="1250" y="1152"/>
                  </a:lnTo>
                  <a:lnTo>
                    <a:pt x="1260" y="1169"/>
                  </a:lnTo>
                  <a:lnTo>
                    <a:pt x="1271" y="1189"/>
                  </a:lnTo>
                  <a:lnTo>
                    <a:pt x="1279" y="1207"/>
                  </a:lnTo>
                  <a:lnTo>
                    <a:pt x="1297" y="1245"/>
                  </a:lnTo>
                  <a:lnTo>
                    <a:pt x="1310" y="1283"/>
                  </a:lnTo>
                  <a:lnTo>
                    <a:pt x="1321" y="1321"/>
                  </a:lnTo>
                  <a:lnTo>
                    <a:pt x="1329" y="1357"/>
                  </a:lnTo>
                  <a:lnTo>
                    <a:pt x="1336" y="1392"/>
                  </a:lnTo>
                  <a:lnTo>
                    <a:pt x="1339" y="1425"/>
                  </a:lnTo>
                  <a:lnTo>
                    <a:pt x="1341" y="1450"/>
                  </a:lnTo>
                  <a:lnTo>
                    <a:pt x="1341" y="1473"/>
                  </a:lnTo>
                  <a:lnTo>
                    <a:pt x="1341" y="1494"/>
                  </a:lnTo>
                  <a:lnTo>
                    <a:pt x="1339" y="1516"/>
                  </a:lnTo>
                  <a:close/>
                  <a:moveTo>
                    <a:pt x="815" y="641"/>
                  </a:moveTo>
                  <a:lnTo>
                    <a:pt x="786" y="614"/>
                  </a:lnTo>
                  <a:lnTo>
                    <a:pt x="757" y="590"/>
                  </a:lnTo>
                  <a:lnTo>
                    <a:pt x="727" y="570"/>
                  </a:lnTo>
                  <a:lnTo>
                    <a:pt x="698" y="552"/>
                  </a:lnTo>
                  <a:lnTo>
                    <a:pt x="671" y="537"/>
                  </a:lnTo>
                  <a:lnTo>
                    <a:pt x="641" y="524"/>
                  </a:lnTo>
                  <a:lnTo>
                    <a:pt x="612" y="514"/>
                  </a:lnTo>
                  <a:lnTo>
                    <a:pt x="583" y="506"/>
                  </a:lnTo>
                  <a:lnTo>
                    <a:pt x="560" y="502"/>
                  </a:lnTo>
                  <a:lnTo>
                    <a:pt x="541" y="499"/>
                  </a:lnTo>
                  <a:lnTo>
                    <a:pt x="521" y="496"/>
                  </a:lnTo>
                  <a:lnTo>
                    <a:pt x="502" y="496"/>
                  </a:lnTo>
                  <a:lnTo>
                    <a:pt x="464" y="494"/>
                  </a:lnTo>
                  <a:lnTo>
                    <a:pt x="430" y="497"/>
                  </a:lnTo>
                  <a:lnTo>
                    <a:pt x="396" y="502"/>
                  </a:lnTo>
                  <a:lnTo>
                    <a:pt x="365" y="509"/>
                  </a:lnTo>
                  <a:lnTo>
                    <a:pt x="335" y="517"/>
                  </a:lnTo>
                  <a:lnTo>
                    <a:pt x="304" y="527"/>
                  </a:lnTo>
                  <a:lnTo>
                    <a:pt x="281" y="534"/>
                  </a:lnTo>
                  <a:lnTo>
                    <a:pt x="255" y="539"/>
                  </a:lnTo>
                  <a:lnTo>
                    <a:pt x="229" y="543"/>
                  </a:lnTo>
                  <a:lnTo>
                    <a:pt x="202" y="545"/>
                  </a:lnTo>
                  <a:lnTo>
                    <a:pt x="174" y="547"/>
                  </a:lnTo>
                  <a:lnTo>
                    <a:pt x="146" y="547"/>
                  </a:lnTo>
                  <a:lnTo>
                    <a:pt x="122" y="545"/>
                  </a:lnTo>
                  <a:lnTo>
                    <a:pt x="101" y="542"/>
                  </a:lnTo>
                  <a:lnTo>
                    <a:pt x="116" y="558"/>
                  </a:lnTo>
                  <a:lnTo>
                    <a:pt x="130" y="573"/>
                  </a:lnTo>
                  <a:lnTo>
                    <a:pt x="143" y="585"/>
                  </a:lnTo>
                  <a:lnTo>
                    <a:pt x="158" y="593"/>
                  </a:lnTo>
                  <a:lnTo>
                    <a:pt x="176" y="601"/>
                  </a:lnTo>
                  <a:lnTo>
                    <a:pt x="193" y="606"/>
                  </a:lnTo>
                  <a:lnTo>
                    <a:pt x="215" y="611"/>
                  </a:lnTo>
                  <a:lnTo>
                    <a:pt x="241" y="616"/>
                  </a:lnTo>
                  <a:lnTo>
                    <a:pt x="218" y="628"/>
                  </a:lnTo>
                  <a:lnTo>
                    <a:pt x="197" y="641"/>
                  </a:lnTo>
                  <a:lnTo>
                    <a:pt x="179" y="654"/>
                  </a:lnTo>
                  <a:lnTo>
                    <a:pt x="163" y="667"/>
                  </a:lnTo>
                  <a:lnTo>
                    <a:pt x="148" y="679"/>
                  </a:lnTo>
                  <a:lnTo>
                    <a:pt x="133" y="692"/>
                  </a:lnTo>
                  <a:lnTo>
                    <a:pt x="122" y="705"/>
                  </a:lnTo>
                  <a:lnTo>
                    <a:pt x="111" y="718"/>
                  </a:lnTo>
                  <a:lnTo>
                    <a:pt x="75" y="768"/>
                  </a:lnTo>
                  <a:lnTo>
                    <a:pt x="46" y="812"/>
                  </a:lnTo>
                  <a:lnTo>
                    <a:pt x="33" y="839"/>
                  </a:lnTo>
                  <a:lnTo>
                    <a:pt x="23" y="864"/>
                  </a:lnTo>
                  <a:lnTo>
                    <a:pt x="13" y="888"/>
                  </a:lnTo>
                  <a:lnTo>
                    <a:pt x="8" y="913"/>
                  </a:lnTo>
                  <a:lnTo>
                    <a:pt x="4" y="936"/>
                  </a:lnTo>
                  <a:lnTo>
                    <a:pt x="0" y="959"/>
                  </a:lnTo>
                  <a:lnTo>
                    <a:pt x="0" y="981"/>
                  </a:lnTo>
                  <a:lnTo>
                    <a:pt x="0" y="1002"/>
                  </a:lnTo>
                  <a:lnTo>
                    <a:pt x="2" y="1024"/>
                  </a:lnTo>
                  <a:lnTo>
                    <a:pt x="4" y="1044"/>
                  </a:lnTo>
                  <a:lnTo>
                    <a:pt x="7" y="1065"/>
                  </a:lnTo>
                  <a:lnTo>
                    <a:pt x="12" y="1085"/>
                  </a:lnTo>
                  <a:lnTo>
                    <a:pt x="21" y="1124"/>
                  </a:lnTo>
                  <a:lnTo>
                    <a:pt x="33" y="1162"/>
                  </a:lnTo>
                  <a:lnTo>
                    <a:pt x="43" y="1200"/>
                  </a:lnTo>
                  <a:lnTo>
                    <a:pt x="52" y="1238"/>
                  </a:lnTo>
                  <a:lnTo>
                    <a:pt x="56" y="1258"/>
                  </a:lnTo>
                  <a:lnTo>
                    <a:pt x="59" y="1278"/>
                  </a:lnTo>
                  <a:lnTo>
                    <a:pt x="60" y="1296"/>
                  </a:lnTo>
                  <a:lnTo>
                    <a:pt x="60" y="1316"/>
                  </a:lnTo>
                  <a:lnTo>
                    <a:pt x="59" y="1337"/>
                  </a:lnTo>
                  <a:lnTo>
                    <a:pt x="57" y="1357"/>
                  </a:lnTo>
                  <a:lnTo>
                    <a:pt x="54" y="1379"/>
                  </a:lnTo>
                  <a:lnTo>
                    <a:pt x="47" y="1398"/>
                  </a:lnTo>
                  <a:lnTo>
                    <a:pt x="39" y="1421"/>
                  </a:lnTo>
                  <a:lnTo>
                    <a:pt x="30" y="1443"/>
                  </a:lnTo>
                  <a:lnTo>
                    <a:pt x="18" y="1466"/>
                  </a:lnTo>
                  <a:lnTo>
                    <a:pt x="4" y="1489"/>
                  </a:lnTo>
                  <a:lnTo>
                    <a:pt x="12" y="1497"/>
                  </a:lnTo>
                  <a:lnTo>
                    <a:pt x="20" y="1504"/>
                  </a:lnTo>
                  <a:lnTo>
                    <a:pt x="28" y="1511"/>
                  </a:lnTo>
                  <a:lnTo>
                    <a:pt x="36" y="1516"/>
                  </a:lnTo>
                  <a:lnTo>
                    <a:pt x="46" y="1521"/>
                  </a:lnTo>
                  <a:lnTo>
                    <a:pt x="56" y="1524"/>
                  </a:lnTo>
                  <a:lnTo>
                    <a:pt x="65" y="1525"/>
                  </a:lnTo>
                  <a:lnTo>
                    <a:pt x="75" y="1527"/>
                  </a:lnTo>
                  <a:lnTo>
                    <a:pt x="94" y="1527"/>
                  </a:lnTo>
                  <a:lnTo>
                    <a:pt x="114" y="1525"/>
                  </a:lnTo>
                  <a:lnTo>
                    <a:pt x="133" y="1521"/>
                  </a:lnTo>
                  <a:lnTo>
                    <a:pt x="151" y="1514"/>
                  </a:lnTo>
                  <a:lnTo>
                    <a:pt x="168" y="1506"/>
                  </a:lnTo>
                  <a:lnTo>
                    <a:pt x="182" y="1496"/>
                  </a:lnTo>
                  <a:lnTo>
                    <a:pt x="193" y="1484"/>
                  </a:lnTo>
                  <a:lnTo>
                    <a:pt x="203" y="1473"/>
                  </a:lnTo>
                  <a:lnTo>
                    <a:pt x="206" y="1466"/>
                  </a:lnTo>
                  <a:lnTo>
                    <a:pt x="210" y="1459"/>
                  </a:lnTo>
                  <a:lnTo>
                    <a:pt x="211" y="1453"/>
                  </a:lnTo>
                  <a:lnTo>
                    <a:pt x="211" y="1446"/>
                  </a:lnTo>
                  <a:lnTo>
                    <a:pt x="211" y="1440"/>
                  </a:lnTo>
                  <a:lnTo>
                    <a:pt x="210" y="1433"/>
                  </a:lnTo>
                  <a:lnTo>
                    <a:pt x="206" y="1428"/>
                  </a:lnTo>
                  <a:lnTo>
                    <a:pt x="203" y="1421"/>
                  </a:lnTo>
                  <a:lnTo>
                    <a:pt x="221" y="1426"/>
                  </a:lnTo>
                  <a:lnTo>
                    <a:pt x="239" y="1430"/>
                  </a:lnTo>
                  <a:lnTo>
                    <a:pt x="255" y="1431"/>
                  </a:lnTo>
                  <a:lnTo>
                    <a:pt x="273" y="1431"/>
                  </a:lnTo>
                  <a:lnTo>
                    <a:pt x="291" y="1431"/>
                  </a:lnTo>
                  <a:lnTo>
                    <a:pt x="309" y="1430"/>
                  </a:lnTo>
                  <a:lnTo>
                    <a:pt x="327" y="1426"/>
                  </a:lnTo>
                  <a:lnTo>
                    <a:pt x="343" y="1421"/>
                  </a:lnTo>
                  <a:lnTo>
                    <a:pt x="361" y="1417"/>
                  </a:lnTo>
                  <a:lnTo>
                    <a:pt x="377" y="1412"/>
                  </a:lnTo>
                  <a:lnTo>
                    <a:pt x="393" y="1403"/>
                  </a:lnTo>
                  <a:lnTo>
                    <a:pt x="409" y="1395"/>
                  </a:lnTo>
                  <a:lnTo>
                    <a:pt x="440" y="1377"/>
                  </a:lnTo>
                  <a:lnTo>
                    <a:pt x="469" y="1357"/>
                  </a:lnTo>
                  <a:lnTo>
                    <a:pt x="497" y="1332"/>
                  </a:lnTo>
                  <a:lnTo>
                    <a:pt x="523" y="1308"/>
                  </a:lnTo>
                  <a:lnTo>
                    <a:pt x="546" y="1281"/>
                  </a:lnTo>
                  <a:lnTo>
                    <a:pt x="567" y="1253"/>
                  </a:lnTo>
                  <a:lnTo>
                    <a:pt x="583" y="1225"/>
                  </a:lnTo>
                  <a:lnTo>
                    <a:pt x="598" y="1195"/>
                  </a:lnTo>
                  <a:lnTo>
                    <a:pt x="602" y="1182"/>
                  </a:lnTo>
                  <a:lnTo>
                    <a:pt x="607" y="1167"/>
                  </a:lnTo>
                  <a:lnTo>
                    <a:pt x="612" y="1154"/>
                  </a:lnTo>
                  <a:lnTo>
                    <a:pt x="614" y="1141"/>
                  </a:lnTo>
                  <a:lnTo>
                    <a:pt x="614" y="1108"/>
                  </a:lnTo>
                  <a:lnTo>
                    <a:pt x="611" y="1078"/>
                  </a:lnTo>
                  <a:lnTo>
                    <a:pt x="609" y="1065"/>
                  </a:lnTo>
                  <a:lnTo>
                    <a:pt x="606" y="1053"/>
                  </a:lnTo>
                  <a:lnTo>
                    <a:pt x="602" y="1042"/>
                  </a:lnTo>
                  <a:lnTo>
                    <a:pt x="598" y="1032"/>
                  </a:lnTo>
                  <a:lnTo>
                    <a:pt x="593" y="1022"/>
                  </a:lnTo>
                  <a:lnTo>
                    <a:pt x="588" y="1014"/>
                  </a:lnTo>
                  <a:lnTo>
                    <a:pt x="581" y="1007"/>
                  </a:lnTo>
                  <a:lnTo>
                    <a:pt x="575" y="1001"/>
                  </a:lnTo>
                  <a:lnTo>
                    <a:pt x="567" y="994"/>
                  </a:lnTo>
                  <a:lnTo>
                    <a:pt x="560" y="989"/>
                  </a:lnTo>
                  <a:lnTo>
                    <a:pt x="552" y="984"/>
                  </a:lnTo>
                  <a:lnTo>
                    <a:pt x="544" y="981"/>
                  </a:lnTo>
                  <a:lnTo>
                    <a:pt x="536" y="979"/>
                  </a:lnTo>
                  <a:lnTo>
                    <a:pt x="526" y="978"/>
                  </a:lnTo>
                  <a:lnTo>
                    <a:pt x="518" y="976"/>
                  </a:lnTo>
                  <a:lnTo>
                    <a:pt x="508" y="976"/>
                  </a:lnTo>
                  <a:lnTo>
                    <a:pt x="489" y="979"/>
                  </a:lnTo>
                  <a:lnTo>
                    <a:pt x="469" y="984"/>
                  </a:lnTo>
                  <a:lnTo>
                    <a:pt x="448" y="992"/>
                  </a:lnTo>
                  <a:lnTo>
                    <a:pt x="427" y="1002"/>
                  </a:lnTo>
                  <a:lnTo>
                    <a:pt x="408" y="1017"/>
                  </a:lnTo>
                  <a:lnTo>
                    <a:pt x="387" y="1034"/>
                  </a:lnTo>
                  <a:lnTo>
                    <a:pt x="367" y="1060"/>
                  </a:lnTo>
                  <a:lnTo>
                    <a:pt x="352" y="1086"/>
                  </a:lnTo>
                  <a:lnTo>
                    <a:pt x="343" y="1110"/>
                  </a:lnTo>
                  <a:lnTo>
                    <a:pt x="336" y="1131"/>
                  </a:lnTo>
                  <a:lnTo>
                    <a:pt x="335" y="1141"/>
                  </a:lnTo>
                  <a:lnTo>
                    <a:pt x="333" y="1149"/>
                  </a:lnTo>
                  <a:lnTo>
                    <a:pt x="333" y="1159"/>
                  </a:lnTo>
                  <a:lnTo>
                    <a:pt x="335" y="1166"/>
                  </a:lnTo>
                  <a:lnTo>
                    <a:pt x="336" y="1174"/>
                  </a:lnTo>
                  <a:lnTo>
                    <a:pt x="340" y="1181"/>
                  </a:lnTo>
                  <a:lnTo>
                    <a:pt x="343" y="1185"/>
                  </a:lnTo>
                  <a:lnTo>
                    <a:pt x="348" y="1190"/>
                  </a:lnTo>
                  <a:lnTo>
                    <a:pt x="352" y="1194"/>
                  </a:lnTo>
                  <a:lnTo>
                    <a:pt x="357" y="1197"/>
                  </a:lnTo>
                  <a:lnTo>
                    <a:pt x="364" y="1200"/>
                  </a:lnTo>
                  <a:lnTo>
                    <a:pt x="370" y="1200"/>
                  </a:lnTo>
                  <a:lnTo>
                    <a:pt x="377" y="1202"/>
                  </a:lnTo>
                  <a:lnTo>
                    <a:pt x="385" y="1200"/>
                  </a:lnTo>
                  <a:lnTo>
                    <a:pt x="393" y="1199"/>
                  </a:lnTo>
                  <a:lnTo>
                    <a:pt x="401" y="1195"/>
                  </a:lnTo>
                  <a:lnTo>
                    <a:pt x="411" y="1192"/>
                  </a:lnTo>
                  <a:lnTo>
                    <a:pt x="421" y="1185"/>
                  </a:lnTo>
                  <a:lnTo>
                    <a:pt x="430" y="1181"/>
                  </a:lnTo>
                  <a:lnTo>
                    <a:pt x="440" y="1172"/>
                  </a:lnTo>
                  <a:lnTo>
                    <a:pt x="461" y="1152"/>
                  </a:lnTo>
                  <a:lnTo>
                    <a:pt x="482" y="1128"/>
                  </a:lnTo>
                  <a:lnTo>
                    <a:pt x="469" y="1156"/>
                  </a:lnTo>
                  <a:lnTo>
                    <a:pt x="456" y="1179"/>
                  </a:lnTo>
                  <a:lnTo>
                    <a:pt x="443" y="1200"/>
                  </a:lnTo>
                  <a:lnTo>
                    <a:pt x="430" y="1217"/>
                  </a:lnTo>
                  <a:lnTo>
                    <a:pt x="416" y="1233"/>
                  </a:lnTo>
                  <a:lnTo>
                    <a:pt x="401" y="1245"/>
                  </a:lnTo>
                  <a:lnTo>
                    <a:pt x="387" y="1255"/>
                  </a:lnTo>
                  <a:lnTo>
                    <a:pt x="374" y="1261"/>
                  </a:lnTo>
                  <a:lnTo>
                    <a:pt x="357" y="1266"/>
                  </a:lnTo>
                  <a:lnTo>
                    <a:pt x="343" y="1270"/>
                  </a:lnTo>
                  <a:lnTo>
                    <a:pt x="328" y="1270"/>
                  </a:lnTo>
                  <a:lnTo>
                    <a:pt x="315" y="1268"/>
                  </a:lnTo>
                  <a:lnTo>
                    <a:pt x="301" y="1265"/>
                  </a:lnTo>
                  <a:lnTo>
                    <a:pt x="286" y="1260"/>
                  </a:lnTo>
                  <a:lnTo>
                    <a:pt x="271" y="1253"/>
                  </a:lnTo>
                  <a:lnTo>
                    <a:pt x="258" y="1245"/>
                  </a:lnTo>
                  <a:lnTo>
                    <a:pt x="245" y="1235"/>
                  </a:lnTo>
                  <a:lnTo>
                    <a:pt x="232" y="1223"/>
                  </a:lnTo>
                  <a:lnTo>
                    <a:pt x="221" y="1210"/>
                  </a:lnTo>
                  <a:lnTo>
                    <a:pt x="210" y="1197"/>
                  </a:lnTo>
                  <a:lnTo>
                    <a:pt x="198" y="1182"/>
                  </a:lnTo>
                  <a:lnTo>
                    <a:pt x="187" y="1167"/>
                  </a:lnTo>
                  <a:lnTo>
                    <a:pt x="179" y="1151"/>
                  </a:lnTo>
                  <a:lnTo>
                    <a:pt x="169" y="1133"/>
                  </a:lnTo>
                  <a:lnTo>
                    <a:pt x="161" y="1116"/>
                  </a:lnTo>
                  <a:lnTo>
                    <a:pt x="155" y="1098"/>
                  </a:lnTo>
                  <a:lnTo>
                    <a:pt x="148" y="1080"/>
                  </a:lnTo>
                  <a:lnTo>
                    <a:pt x="143" y="1062"/>
                  </a:lnTo>
                  <a:lnTo>
                    <a:pt x="140" y="1042"/>
                  </a:lnTo>
                  <a:lnTo>
                    <a:pt x="137" y="1024"/>
                  </a:lnTo>
                  <a:lnTo>
                    <a:pt x="135" y="1006"/>
                  </a:lnTo>
                  <a:lnTo>
                    <a:pt x="135" y="987"/>
                  </a:lnTo>
                  <a:lnTo>
                    <a:pt x="135" y="966"/>
                  </a:lnTo>
                  <a:lnTo>
                    <a:pt x="137" y="943"/>
                  </a:lnTo>
                  <a:lnTo>
                    <a:pt x="142" y="921"/>
                  </a:lnTo>
                  <a:lnTo>
                    <a:pt x="150" y="900"/>
                  </a:lnTo>
                  <a:lnTo>
                    <a:pt x="159" y="879"/>
                  </a:lnTo>
                  <a:lnTo>
                    <a:pt x="171" y="859"/>
                  </a:lnTo>
                  <a:lnTo>
                    <a:pt x="185" y="839"/>
                  </a:lnTo>
                  <a:lnTo>
                    <a:pt x="200" y="819"/>
                  </a:lnTo>
                  <a:lnTo>
                    <a:pt x="216" y="803"/>
                  </a:lnTo>
                  <a:lnTo>
                    <a:pt x="234" y="786"/>
                  </a:lnTo>
                  <a:lnTo>
                    <a:pt x="252" y="771"/>
                  </a:lnTo>
                  <a:lnTo>
                    <a:pt x="271" y="758"/>
                  </a:lnTo>
                  <a:lnTo>
                    <a:pt x="291" y="746"/>
                  </a:lnTo>
                  <a:lnTo>
                    <a:pt x="310" y="738"/>
                  </a:lnTo>
                  <a:lnTo>
                    <a:pt x="330" y="732"/>
                  </a:lnTo>
                  <a:lnTo>
                    <a:pt x="348" y="727"/>
                  </a:lnTo>
                  <a:lnTo>
                    <a:pt x="338" y="743"/>
                  </a:lnTo>
                  <a:lnTo>
                    <a:pt x="330" y="758"/>
                  </a:lnTo>
                  <a:lnTo>
                    <a:pt x="322" y="776"/>
                  </a:lnTo>
                  <a:lnTo>
                    <a:pt x="317" y="794"/>
                  </a:lnTo>
                  <a:lnTo>
                    <a:pt x="315" y="803"/>
                  </a:lnTo>
                  <a:lnTo>
                    <a:pt x="314" y="812"/>
                  </a:lnTo>
                  <a:lnTo>
                    <a:pt x="315" y="824"/>
                  </a:lnTo>
                  <a:lnTo>
                    <a:pt x="315" y="834"/>
                  </a:lnTo>
                  <a:lnTo>
                    <a:pt x="318" y="845"/>
                  </a:lnTo>
                  <a:lnTo>
                    <a:pt x="322" y="857"/>
                  </a:lnTo>
                  <a:lnTo>
                    <a:pt x="325" y="869"/>
                  </a:lnTo>
                  <a:lnTo>
                    <a:pt x="331" y="880"/>
                  </a:lnTo>
                  <a:lnTo>
                    <a:pt x="348" y="845"/>
                  </a:lnTo>
                  <a:lnTo>
                    <a:pt x="364" y="814"/>
                  </a:lnTo>
                  <a:lnTo>
                    <a:pt x="383" y="788"/>
                  </a:lnTo>
                  <a:lnTo>
                    <a:pt x="403" y="763"/>
                  </a:lnTo>
                  <a:lnTo>
                    <a:pt x="422" y="743"/>
                  </a:lnTo>
                  <a:lnTo>
                    <a:pt x="442" y="728"/>
                  </a:lnTo>
                  <a:lnTo>
                    <a:pt x="461" y="715"/>
                  </a:lnTo>
                  <a:lnTo>
                    <a:pt x="481" y="707"/>
                  </a:lnTo>
                  <a:lnTo>
                    <a:pt x="499" y="702"/>
                  </a:lnTo>
                  <a:lnTo>
                    <a:pt x="515" y="702"/>
                  </a:lnTo>
                  <a:lnTo>
                    <a:pt x="523" y="702"/>
                  </a:lnTo>
                  <a:lnTo>
                    <a:pt x="529" y="704"/>
                  </a:lnTo>
                  <a:lnTo>
                    <a:pt x="536" y="705"/>
                  </a:lnTo>
                  <a:lnTo>
                    <a:pt x="542" y="709"/>
                  </a:lnTo>
                  <a:lnTo>
                    <a:pt x="547" y="713"/>
                  </a:lnTo>
                  <a:lnTo>
                    <a:pt x="552" y="718"/>
                  </a:lnTo>
                  <a:lnTo>
                    <a:pt x="555" y="725"/>
                  </a:lnTo>
                  <a:lnTo>
                    <a:pt x="559" y="732"/>
                  </a:lnTo>
                  <a:lnTo>
                    <a:pt x="562" y="738"/>
                  </a:lnTo>
                  <a:lnTo>
                    <a:pt x="563" y="746"/>
                  </a:lnTo>
                  <a:lnTo>
                    <a:pt x="563" y="756"/>
                  </a:lnTo>
                  <a:lnTo>
                    <a:pt x="563" y="766"/>
                  </a:lnTo>
                  <a:lnTo>
                    <a:pt x="563" y="779"/>
                  </a:lnTo>
                  <a:lnTo>
                    <a:pt x="567" y="791"/>
                  </a:lnTo>
                  <a:lnTo>
                    <a:pt x="572" y="804"/>
                  </a:lnTo>
                  <a:lnTo>
                    <a:pt x="578" y="816"/>
                  </a:lnTo>
                  <a:lnTo>
                    <a:pt x="588" y="826"/>
                  </a:lnTo>
                  <a:lnTo>
                    <a:pt x="598" y="836"/>
                  </a:lnTo>
                  <a:lnTo>
                    <a:pt x="611" y="845"/>
                  </a:lnTo>
                  <a:lnTo>
                    <a:pt x="623" y="854"/>
                  </a:lnTo>
                  <a:lnTo>
                    <a:pt x="638" y="860"/>
                  </a:lnTo>
                  <a:lnTo>
                    <a:pt x="654" y="867"/>
                  </a:lnTo>
                  <a:lnTo>
                    <a:pt x="671" y="872"/>
                  </a:lnTo>
                  <a:lnTo>
                    <a:pt x="687" y="875"/>
                  </a:lnTo>
                  <a:lnTo>
                    <a:pt x="705" y="879"/>
                  </a:lnTo>
                  <a:lnTo>
                    <a:pt x="721" y="880"/>
                  </a:lnTo>
                  <a:lnTo>
                    <a:pt x="739" y="880"/>
                  </a:lnTo>
                  <a:lnTo>
                    <a:pt x="755" y="880"/>
                  </a:lnTo>
                  <a:lnTo>
                    <a:pt x="771" y="879"/>
                  </a:lnTo>
                  <a:lnTo>
                    <a:pt x="787" y="874"/>
                  </a:lnTo>
                  <a:lnTo>
                    <a:pt x="800" y="869"/>
                  </a:lnTo>
                  <a:lnTo>
                    <a:pt x="815" y="862"/>
                  </a:lnTo>
                  <a:lnTo>
                    <a:pt x="826" y="854"/>
                  </a:lnTo>
                  <a:lnTo>
                    <a:pt x="838" y="844"/>
                  </a:lnTo>
                  <a:lnTo>
                    <a:pt x="846" y="832"/>
                  </a:lnTo>
                  <a:lnTo>
                    <a:pt x="854" y="819"/>
                  </a:lnTo>
                  <a:lnTo>
                    <a:pt x="859" y="803"/>
                  </a:lnTo>
                  <a:lnTo>
                    <a:pt x="860" y="786"/>
                  </a:lnTo>
                  <a:lnTo>
                    <a:pt x="860" y="768"/>
                  </a:lnTo>
                  <a:lnTo>
                    <a:pt x="857" y="746"/>
                  </a:lnTo>
                  <a:lnTo>
                    <a:pt x="852" y="723"/>
                  </a:lnTo>
                  <a:lnTo>
                    <a:pt x="844" y="699"/>
                  </a:lnTo>
                  <a:lnTo>
                    <a:pt x="831" y="671"/>
                  </a:lnTo>
                  <a:lnTo>
                    <a:pt x="815" y="641"/>
                  </a:lnTo>
                  <a:close/>
                  <a:moveTo>
                    <a:pt x="903" y="1006"/>
                  </a:moveTo>
                  <a:lnTo>
                    <a:pt x="894" y="996"/>
                  </a:lnTo>
                  <a:lnTo>
                    <a:pt x="888" y="984"/>
                  </a:lnTo>
                  <a:lnTo>
                    <a:pt x="882" y="974"/>
                  </a:lnTo>
                  <a:lnTo>
                    <a:pt x="878" y="964"/>
                  </a:lnTo>
                  <a:lnTo>
                    <a:pt x="875" y="954"/>
                  </a:lnTo>
                  <a:lnTo>
                    <a:pt x="873" y="945"/>
                  </a:lnTo>
                  <a:lnTo>
                    <a:pt x="872" y="935"/>
                  </a:lnTo>
                  <a:lnTo>
                    <a:pt x="872" y="925"/>
                  </a:lnTo>
                  <a:lnTo>
                    <a:pt x="875" y="905"/>
                  </a:lnTo>
                  <a:lnTo>
                    <a:pt x="878" y="885"/>
                  </a:lnTo>
                  <a:lnTo>
                    <a:pt x="885" y="865"/>
                  </a:lnTo>
                  <a:lnTo>
                    <a:pt x="890" y="844"/>
                  </a:lnTo>
                  <a:lnTo>
                    <a:pt x="896" y="824"/>
                  </a:lnTo>
                  <a:lnTo>
                    <a:pt x="901" y="801"/>
                  </a:lnTo>
                  <a:lnTo>
                    <a:pt x="903" y="779"/>
                  </a:lnTo>
                  <a:lnTo>
                    <a:pt x="903" y="755"/>
                  </a:lnTo>
                  <a:lnTo>
                    <a:pt x="901" y="743"/>
                  </a:lnTo>
                  <a:lnTo>
                    <a:pt x="899" y="730"/>
                  </a:lnTo>
                  <a:lnTo>
                    <a:pt x="896" y="717"/>
                  </a:lnTo>
                  <a:lnTo>
                    <a:pt x="891" y="704"/>
                  </a:lnTo>
                  <a:lnTo>
                    <a:pt x="885" y="690"/>
                  </a:lnTo>
                  <a:lnTo>
                    <a:pt x="877" y="676"/>
                  </a:lnTo>
                  <a:lnTo>
                    <a:pt x="869" y="661"/>
                  </a:lnTo>
                  <a:lnTo>
                    <a:pt x="857" y="646"/>
                  </a:lnTo>
                  <a:lnTo>
                    <a:pt x="862" y="638"/>
                  </a:lnTo>
                  <a:lnTo>
                    <a:pt x="869" y="629"/>
                  </a:lnTo>
                  <a:lnTo>
                    <a:pt x="875" y="621"/>
                  </a:lnTo>
                  <a:lnTo>
                    <a:pt x="883" y="614"/>
                  </a:lnTo>
                  <a:lnTo>
                    <a:pt x="893" y="609"/>
                  </a:lnTo>
                  <a:lnTo>
                    <a:pt x="904" y="608"/>
                  </a:lnTo>
                  <a:lnTo>
                    <a:pt x="916" y="608"/>
                  </a:lnTo>
                  <a:lnTo>
                    <a:pt x="930" y="611"/>
                  </a:lnTo>
                  <a:lnTo>
                    <a:pt x="945" y="619"/>
                  </a:lnTo>
                  <a:lnTo>
                    <a:pt x="961" y="631"/>
                  </a:lnTo>
                  <a:lnTo>
                    <a:pt x="981" y="649"/>
                  </a:lnTo>
                  <a:lnTo>
                    <a:pt x="1000" y="671"/>
                  </a:lnTo>
                  <a:lnTo>
                    <a:pt x="1023" y="700"/>
                  </a:lnTo>
                  <a:lnTo>
                    <a:pt x="1047" y="735"/>
                  </a:lnTo>
                  <a:lnTo>
                    <a:pt x="1075" y="778"/>
                  </a:lnTo>
                  <a:lnTo>
                    <a:pt x="1104" y="827"/>
                  </a:lnTo>
                  <a:lnTo>
                    <a:pt x="1146" y="865"/>
                  </a:lnTo>
                  <a:lnTo>
                    <a:pt x="1183" y="898"/>
                  </a:lnTo>
                  <a:lnTo>
                    <a:pt x="1214" y="928"/>
                  </a:lnTo>
                  <a:lnTo>
                    <a:pt x="1239" y="954"/>
                  </a:lnTo>
                  <a:lnTo>
                    <a:pt x="1260" y="979"/>
                  </a:lnTo>
                  <a:lnTo>
                    <a:pt x="1274" y="999"/>
                  </a:lnTo>
                  <a:lnTo>
                    <a:pt x="1286" y="1017"/>
                  </a:lnTo>
                  <a:lnTo>
                    <a:pt x="1292" y="1032"/>
                  </a:lnTo>
                  <a:lnTo>
                    <a:pt x="1295" y="1045"/>
                  </a:lnTo>
                  <a:lnTo>
                    <a:pt x="1295" y="1057"/>
                  </a:lnTo>
                  <a:lnTo>
                    <a:pt x="1292" y="1065"/>
                  </a:lnTo>
                  <a:lnTo>
                    <a:pt x="1286" y="1073"/>
                  </a:lnTo>
                  <a:lnTo>
                    <a:pt x="1279" y="1078"/>
                  </a:lnTo>
                  <a:lnTo>
                    <a:pt x="1269" y="1083"/>
                  </a:lnTo>
                  <a:lnTo>
                    <a:pt x="1258" y="1086"/>
                  </a:lnTo>
                  <a:lnTo>
                    <a:pt x="1245" y="1090"/>
                  </a:lnTo>
                  <a:lnTo>
                    <a:pt x="1227" y="1075"/>
                  </a:lnTo>
                  <a:lnTo>
                    <a:pt x="1209" y="1062"/>
                  </a:lnTo>
                  <a:lnTo>
                    <a:pt x="1193" y="1050"/>
                  </a:lnTo>
                  <a:lnTo>
                    <a:pt x="1177" y="1042"/>
                  </a:lnTo>
                  <a:lnTo>
                    <a:pt x="1162" y="1034"/>
                  </a:lnTo>
                  <a:lnTo>
                    <a:pt x="1148" y="1029"/>
                  </a:lnTo>
                  <a:lnTo>
                    <a:pt x="1135" y="1024"/>
                  </a:lnTo>
                  <a:lnTo>
                    <a:pt x="1122" y="1020"/>
                  </a:lnTo>
                  <a:lnTo>
                    <a:pt x="1110" y="1019"/>
                  </a:lnTo>
                  <a:lnTo>
                    <a:pt x="1097" y="1017"/>
                  </a:lnTo>
                  <a:lnTo>
                    <a:pt x="1086" y="1017"/>
                  </a:lnTo>
                  <a:lnTo>
                    <a:pt x="1076" y="1017"/>
                  </a:lnTo>
                  <a:lnTo>
                    <a:pt x="1055" y="1020"/>
                  </a:lnTo>
                  <a:lnTo>
                    <a:pt x="1037" y="1027"/>
                  </a:lnTo>
                  <a:lnTo>
                    <a:pt x="1019" y="1032"/>
                  </a:lnTo>
                  <a:lnTo>
                    <a:pt x="1003" y="1037"/>
                  </a:lnTo>
                  <a:lnTo>
                    <a:pt x="987" y="1042"/>
                  </a:lnTo>
                  <a:lnTo>
                    <a:pt x="971" y="1044"/>
                  </a:lnTo>
                  <a:lnTo>
                    <a:pt x="963" y="1044"/>
                  </a:lnTo>
                  <a:lnTo>
                    <a:pt x="955" y="1042"/>
                  </a:lnTo>
                  <a:lnTo>
                    <a:pt x="946" y="1039"/>
                  </a:lnTo>
                  <a:lnTo>
                    <a:pt x="938" y="1035"/>
                  </a:lnTo>
                  <a:lnTo>
                    <a:pt x="930" y="1030"/>
                  </a:lnTo>
                  <a:lnTo>
                    <a:pt x="920" y="1024"/>
                  </a:lnTo>
                  <a:lnTo>
                    <a:pt x="912" y="1015"/>
                  </a:lnTo>
                  <a:lnTo>
                    <a:pt x="903" y="1006"/>
                  </a:lnTo>
                  <a:close/>
                  <a:moveTo>
                    <a:pt x="971" y="859"/>
                  </a:moveTo>
                  <a:lnTo>
                    <a:pt x="976" y="842"/>
                  </a:lnTo>
                  <a:lnTo>
                    <a:pt x="981" y="824"/>
                  </a:lnTo>
                  <a:lnTo>
                    <a:pt x="982" y="806"/>
                  </a:lnTo>
                  <a:lnTo>
                    <a:pt x="984" y="788"/>
                  </a:lnTo>
                  <a:lnTo>
                    <a:pt x="998" y="811"/>
                  </a:lnTo>
                  <a:lnTo>
                    <a:pt x="1013" y="834"/>
                  </a:lnTo>
                  <a:lnTo>
                    <a:pt x="1026" y="859"/>
                  </a:lnTo>
                  <a:lnTo>
                    <a:pt x="1041" y="882"/>
                  </a:lnTo>
                  <a:lnTo>
                    <a:pt x="1055" y="895"/>
                  </a:lnTo>
                  <a:lnTo>
                    <a:pt x="1070" y="907"/>
                  </a:lnTo>
                  <a:lnTo>
                    <a:pt x="1084" y="920"/>
                  </a:lnTo>
                  <a:lnTo>
                    <a:pt x="1099" y="933"/>
                  </a:lnTo>
                  <a:lnTo>
                    <a:pt x="1089" y="933"/>
                  </a:lnTo>
                  <a:lnTo>
                    <a:pt x="1079" y="933"/>
                  </a:lnTo>
                  <a:lnTo>
                    <a:pt x="1058" y="936"/>
                  </a:lnTo>
                  <a:lnTo>
                    <a:pt x="1036" y="940"/>
                  </a:lnTo>
                  <a:lnTo>
                    <a:pt x="1013" y="946"/>
                  </a:lnTo>
                  <a:lnTo>
                    <a:pt x="992" y="953"/>
                  </a:lnTo>
                  <a:lnTo>
                    <a:pt x="982" y="956"/>
                  </a:lnTo>
                  <a:lnTo>
                    <a:pt x="972" y="959"/>
                  </a:lnTo>
                  <a:lnTo>
                    <a:pt x="966" y="953"/>
                  </a:lnTo>
                  <a:lnTo>
                    <a:pt x="961" y="946"/>
                  </a:lnTo>
                  <a:lnTo>
                    <a:pt x="956" y="938"/>
                  </a:lnTo>
                  <a:lnTo>
                    <a:pt x="955" y="930"/>
                  </a:lnTo>
                  <a:lnTo>
                    <a:pt x="956" y="920"/>
                  </a:lnTo>
                  <a:lnTo>
                    <a:pt x="958" y="908"/>
                  </a:lnTo>
                  <a:lnTo>
                    <a:pt x="964" y="883"/>
                  </a:lnTo>
                  <a:lnTo>
                    <a:pt x="971" y="859"/>
                  </a:lnTo>
                  <a:close/>
                  <a:moveTo>
                    <a:pt x="869" y="1116"/>
                  </a:moveTo>
                  <a:lnTo>
                    <a:pt x="859" y="1124"/>
                  </a:lnTo>
                  <a:lnTo>
                    <a:pt x="847" y="1129"/>
                  </a:lnTo>
                  <a:lnTo>
                    <a:pt x="836" y="1131"/>
                  </a:lnTo>
                  <a:lnTo>
                    <a:pt x="825" y="1131"/>
                  </a:lnTo>
                  <a:lnTo>
                    <a:pt x="813" y="1129"/>
                  </a:lnTo>
                  <a:lnTo>
                    <a:pt x="802" y="1126"/>
                  </a:lnTo>
                  <a:lnTo>
                    <a:pt x="792" y="1119"/>
                  </a:lnTo>
                  <a:lnTo>
                    <a:pt x="783" y="1111"/>
                  </a:lnTo>
                  <a:lnTo>
                    <a:pt x="776" y="1101"/>
                  </a:lnTo>
                  <a:lnTo>
                    <a:pt x="771" y="1090"/>
                  </a:lnTo>
                  <a:lnTo>
                    <a:pt x="770" y="1078"/>
                  </a:lnTo>
                  <a:lnTo>
                    <a:pt x="768" y="1067"/>
                  </a:lnTo>
                  <a:lnTo>
                    <a:pt x="770" y="1055"/>
                  </a:lnTo>
                  <a:lnTo>
                    <a:pt x="774" y="1044"/>
                  </a:lnTo>
                  <a:lnTo>
                    <a:pt x="781" y="1034"/>
                  </a:lnTo>
                  <a:lnTo>
                    <a:pt x="789" y="1025"/>
                  </a:lnTo>
                  <a:lnTo>
                    <a:pt x="799" y="1017"/>
                  </a:lnTo>
                  <a:lnTo>
                    <a:pt x="810" y="1012"/>
                  </a:lnTo>
                  <a:lnTo>
                    <a:pt x="821" y="1009"/>
                  </a:lnTo>
                  <a:lnTo>
                    <a:pt x="833" y="1009"/>
                  </a:lnTo>
                  <a:lnTo>
                    <a:pt x="844" y="1011"/>
                  </a:lnTo>
                  <a:lnTo>
                    <a:pt x="854" y="1015"/>
                  </a:lnTo>
                  <a:lnTo>
                    <a:pt x="865" y="1020"/>
                  </a:lnTo>
                  <a:lnTo>
                    <a:pt x="873" y="1030"/>
                  </a:lnTo>
                  <a:lnTo>
                    <a:pt x="880" y="1040"/>
                  </a:lnTo>
                  <a:lnTo>
                    <a:pt x="885" y="1052"/>
                  </a:lnTo>
                  <a:lnTo>
                    <a:pt x="888" y="1063"/>
                  </a:lnTo>
                  <a:lnTo>
                    <a:pt x="888" y="1075"/>
                  </a:lnTo>
                  <a:lnTo>
                    <a:pt x="886" y="1086"/>
                  </a:lnTo>
                  <a:lnTo>
                    <a:pt x="883" y="1098"/>
                  </a:lnTo>
                  <a:lnTo>
                    <a:pt x="877" y="1108"/>
                  </a:lnTo>
                  <a:lnTo>
                    <a:pt x="869" y="1116"/>
                  </a:lnTo>
                  <a:close/>
                  <a:moveTo>
                    <a:pt x="129" y="1681"/>
                  </a:moveTo>
                  <a:lnTo>
                    <a:pt x="112" y="1674"/>
                  </a:lnTo>
                  <a:lnTo>
                    <a:pt x="98" y="1667"/>
                  </a:lnTo>
                  <a:lnTo>
                    <a:pt x="86" y="1662"/>
                  </a:lnTo>
                  <a:lnTo>
                    <a:pt x="75" y="1659"/>
                  </a:lnTo>
                  <a:lnTo>
                    <a:pt x="65" y="1658"/>
                  </a:lnTo>
                  <a:lnTo>
                    <a:pt x="56" y="1659"/>
                  </a:lnTo>
                  <a:lnTo>
                    <a:pt x="49" y="1661"/>
                  </a:lnTo>
                  <a:lnTo>
                    <a:pt x="44" y="1664"/>
                  </a:lnTo>
                  <a:lnTo>
                    <a:pt x="39" y="1669"/>
                  </a:lnTo>
                  <a:lnTo>
                    <a:pt x="36" y="1676"/>
                  </a:lnTo>
                  <a:lnTo>
                    <a:pt x="36" y="1684"/>
                  </a:lnTo>
                  <a:lnTo>
                    <a:pt x="36" y="1695"/>
                  </a:lnTo>
                  <a:lnTo>
                    <a:pt x="36" y="1707"/>
                  </a:lnTo>
                  <a:lnTo>
                    <a:pt x="39" y="1720"/>
                  </a:lnTo>
                  <a:lnTo>
                    <a:pt x="44" y="1735"/>
                  </a:lnTo>
                  <a:lnTo>
                    <a:pt x="49" y="1752"/>
                  </a:lnTo>
                  <a:lnTo>
                    <a:pt x="65" y="1758"/>
                  </a:lnTo>
                  <a:lnTo>
                    <a:pt x="78" y="1765"/>
                  </a:lnTo>
                  <a:lnTo>
                    <a:pt x="91" y="1770"/>
                  </a:lnTo>
                  <a:lnTo>
                    <a:pt x="103" y="1773"/>
                  </a:lnTo>
                  <a:lnTo>
                    <a:pt x="112" y="1773"/>
                  </a:lnTo>
                  <a:lnTo>
                    <a:pt x="120" y="1773"/>
                  </a:lnTo>
                  <a:lnTo>
                    <a:pt x="127" y="1771"/>
                  </a:lnTo>
                  <a:lnTo>
                    <a:pt x="133" y="1768"/>
                  </a:lnTo>
                  <a:lnTo>
                    <a:pt x="137" y="1763"/>
                  </a:lnTo>
                  <a:lnTo>
                    <a:pt x="140" y="1757"/>
                  </a:lnTo>
                  <a:lnTo>
                    <a:pt x="142" y="1748"/>
                  </a:lnTo>
                  <a:lnTo>
                    <a:pt x="142" y="1737"/>
                  </a:lnTo>
                  <a:lnTo>
                    <a:pt x="140" y="1725"/>
                  </a:lnTo>
                  <a:lnTo>
                    <a:pt x="138" y="1712"/>
                  </a:lnTo>
                  <a:lnTo>
                    <a:pt x="133" y="1697"/>
                  </a:lnTo>
                  <a:lnTo>
                    <a:pt x="129" y="1681"/>
                  </a:lnTo>
                  <a:close/>
                  <a:moveTo>
                    <a:pt x="234" y="1728"/>
                  </a:moveTo>
                  <a:lnTo>
                    <a:pt x="231" y="1743"/>
                  </a:lnTo>
                  <a:lnTo>
                    <a:pt x="229" y="1758"/>
                  </a:lnTo>
                  <a:lnTo>
                    <a:pt x="229" y="1773"/>
                  </a:lnTo>
                  <a:lnTo>
                    <a:pt x="232" y="1786"/>
                  </a:lnTo>
                  <a:lnTo>
                    <a:pt x="223" y="1786"/>
                  </a:lnTo>
                  <a:lnTo>
                    <a:pt x="215" y="1785"/>
                  </a:lnTo>
                  <a:lnTo>
                    <a:pt x="206" y="1781"/>
                  </a:lnTo>
                  <a:lnTo>
                    <a:pt x="198" y="1776"/>
                  </a:lnTo>
                  <a:lnTo>
                    <a:pt x="192" y="1771"/>
                  </a:lnTo>
                  <a:lnTo>
                    <a:pt x="185" y="1765"/>
                  </a:lnTo>
                  <a:lnTo>
                    <a:pt x="180" y="1757"/>
                  </a:lnTo>
                  <a:lnTo>
                    <a:pt x="176" y="1748"/>
                  </a:lnTo>
                  <a:lnTo>
                    <a:pt x="172" y="1738"/>
                  </a:lnTo>
                  <a:lnTo>
                    <a:pt x="171" y="1727"/>
                  </a:lnTo>
                  <a:lnTo>
                    <a:pt x="171" y="1715"/>
                  </a:lnTo>
                  <a:lnTo>
                    <a:pt x="171" y="1700"/>
                  </a:lnTo>
                  <a:lnTo>
                    <a:pt x="172" y="1686"/>
                  </a:lnTo>
                  <a:lnTo>
                    <a:pt x="176" y="1669"/>
                  </a:lnTo>
                  <a:lnTo>
                    <a:pt x="180" y="1651"/>
                  </a:lnTo>
                  <a:lnTo>
                    <a:pt x="185" y="1633"/>
                  </a:lnTo>
                  <a:lnTo>
                    <a:pt x="168" y="1636"/>
                  </a:lnTo>
                  <a:lnTo>
                    <a:pt x="150" y="1638"/>
                  </a:lnTo>
                  <a:lnTo>
                    <a:pt x="133" y="1639"/>
                  </a:lnTo>
                  <a:lnTo>
                    <a:pt x="117" y="1639"/>
                  </a:lnTo>
                  <a:lnTo>
                    <a:pt x="104" y="1638"/>
                  </a:lnTo>
                  <a:lnTo>
                    <a:pt x="93" y="1636"/>
                  </a:lnTo>
                  <a:lnTo>
                    <a:pt x="81" y="1633"/>
                  </a:lnTo>
                  <a:lnTo>
                    <a:pt x="73" y="1628"/>
                  </a:lnTo>
                  <a:lnTo>
                    <a:pt x="65" y="1623"/>
                  </a:lnTo>
                  <a:lnTo>
                    <a:pt x="57" y="1616"/>
                  </a:lnTo>
                  <a:lnTo>
                    <a:pt x="52" y="1610"/>
                  </a:lnTo>
                  <a:lnTo>
                    <a:pt x="47" y="1603"/>
                  </a:lnTo>
                  <a:lnTo>
                    <a:pt x="44" y="1595"/>
                  </a:lnTo>
                  <a:lnTo>
                    <a:pt x="43" y="1585"/>
                  </a:lnTo>
                  <a:lnTo>
                    <a:pt x="43" y="1577"/>
                  </a:lnTo>
                  <a:lnTo>
                    <a:pt x="43" y="1567"/>
                  </a:lnTo>
                  <a:lnTo>
                    <a:pt x="51" y="1570"/>
                  </a:lnTo>
                  <a:lnTo>
                    <a:pt x="59" y="1573"/>
                  </a:lnTo>
                  <a:lnTo>
                    <a:pt x="67" y="1575"/>
                  </a:lnTo>
                  <a:lnTo>
                    <a:pt x="75" y="1575"/>
                  </a:lnTo>
                  <a:lnTo>
                    <a:pt x="93" y="1573"/>
                  </a:lnTo>
                  <a:lnTo>
                    <a:pt x="112" y="1570"/>
                  </a:lnTo>
                  <a:lnTo>
                    <a:pt x="148" y="1563"/>
                  </a:lnTo>
                  <a:lnTo>
                    <a:pt x="185" y="1555"/>
                  </a:lnTo>
                  <a:lnTo>
                    <a:pt x="205" y="1554"/>
                  </a:lnTo>
                  <a:lnTo>
                    <a:pt x="221" y="1555"/>
                  </a:lnTo>
                  <a:lnTo>
                    <a:pt x="229" y="1558"/>
                  </a:lnTo>
                  <a:lnTo>
                    <a:pt x="237" y="1562"/>
                  </a:lnTo>
                  <a:lnTo>
                    <a:pt x="245" y="1567"/>
                  </a:lnTo>
                  <a:lnTo>
                    <a:pt x="252" y="1573"/>
                  </a:lnTo>
                  <a:lnTo>
                    <a:pt x="258" y="1582"/>
                  </a:lnTo>
                  <a:lnTo>
                    <a:pt x="262" y="1591"/>
                  </a:lnTo>
                  <a:lnTo>
                    <a:pt x="265" y="1601"/>
                  </a:lnTo>
                  <a:lnTo>
                    <a:pt x="266" y="1611"/>
                  </a:lnTo>
                  <a:lnTo>
                    <a:pt x="266" y="1621"/>
                  </a:lnTo>
                  <a:lnTo>
                    <a:pt x="265" y="1631"/>
                  </a:lnTo>
                  <a:lnTo>
                    <a:pt x="263" y="1641"/>
                  </a:lnTo>
                  <a:lnTo>
                    <a:pt x="260" y="1651"/>
                  </a:lnTo>
                  <a:lnTo>
                    <a:pt x="245" y="1692"/>
                  </a:lnTo>
                  <a:lnTo>
                    <a:pt x="234" y="1728"/>
                  </a:lnTo>
                  <a:close/>
                  <a:moveTo>
                    <a:pt x="254" y="1479"/>
                  </a:moveTo>
                  <a:lnTo>
                    <a:pt x="247" y="1478"/>
                  </a:lnTo>
                  <a:lnTo>
                    <a:pt x="241" y="1489"/>
                  </a:lnTo>
                  <a:lnTo>
                    <a:pt x="254" y="1496"/>
                  </a:lnTo>
                  <a:lnTo>
                    <a:pt x="265" y="1502"/>
                  </a:lnTo>
                  <a:lnTo>
                    <a:pt x="276" y="1509"/>
                  </a:lnTo>
                  <a:lnTo>
                    <a:pt x="288" y="1517"/>
                  </a:lnTo>
                  <a:lnTo>
                    <a:pt x="301" y="1530"/>
                  </a:lnTo>
                  <a:lnTo>
                    <a:pt x="312" y="1547"/>
                  </a:lnTo>
                  <a:lnTo>
                    <a:pt x="320" y="1560"/>
                  </a:lnTo>
                  <a:lnTo>
                    <a:pt x="325" y="1572"/>
                  </a:lnTo>
                  <a:lnTo>
                    <a:pt x="330" y="1587"/>
                  </a:lnTo>
                  <a:lnTo>
                    <a:pt x="333" y="1600"/>
                  </a:lnTo>
                  <a:lnTo>
                    <a:pt x="348" y="1595"/>
                  </a:lnTo>
                  <a:lnTo>
                    <a:pt x="348" y="1578"/>
                  </a:lnTo>
                  <a:lnTo>
                    <a:pt x="348" y="1563"/>
                  </a:lnTo>
                  <a:lnTo>
                    <a:pt x="349" y="1549"/>
                  </a:lnTo>
                  <a:lnTo>
                    <a:pt x="352" y="1532"/>
                  </a:lnTo>
                  <a:lnTo>
                    <a:pt x="359" y="1502"/>
                  </a:lnTo>
                  <a:lnTo>
                    <a:pt x="369" y="1473"/>
                  </a:lnTo>
                  <a:lnTo>
                    <a:pt x="346" y="1478"/>
                  </a:lnTo>
                  <a:lnTo>
                    <a:pt x="323" y="1481"/>
                  </a:lnTo>
                  <a:lnTo>
                    <a:pt x="299" y="1483"/>
                  </a:lnTo>
                  <a:lnTo>
                    <a:pt x="276" y="1481"/>
                  </a:lnTo>
                  <a:lnTo>
                    <a:pt x="254" y="1479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3321" y="3135"/>
              <a:ext cx="131" cy="143"/>
            </a:xfrm>
            <a:custGeom>
              <a:avLst/>
              <a:gdLst>
                <a:gd name="T0" fmla="*/ 0 w 261"/>
                <a:gd name="T1" fmla="*/ 89 h 285"/>
                <a:gd name="T2" fmla="*/ 118 w 261"/>
                <a:gd name="T3" fmla="*/ 0 h 285"/>
                <a:gd name="T4" fmla="*/ 123 w 261"/>
                <a:gd name="T5" fmla="*/ 6 h 285"/>
                <a:gd name="T6" fmla="*/ 143 w 261"/>
                <a:gd name="T7" fmla="*/ 26 h 285"/>
                <a:gd name="T8" fmla="*/ 164 w 261"/>
                <a:gd name="T9" fmla="*/ 44 h 285"/>
                <a:gd name="T10" fmla="*/ 186 w 261"/>
                <a:gd name="T11" fmla="*/ 62 h 285"/>
                <a:gd name="T12" fmla="*/ 209 w 261"/>
                <a:gd name="T13" fmla="*/ 79 h 285"/>
                <a:gd name="T14" fmla="*/ 232 w 261"/>
                <a:gd name="T15" fmla="*/ 92 h 285"/>
                <a:gd name="T16" fmla="*/ 256 w 261"/>
                <a:gd name="T17" fmla="*/ 105 h 285"/>
                <a:gd name="T18" fmla="*/ 261 w 261"/>
                <a:gd name="T19" fmla="*/ 107 h 285"/>
                <a:gd name="T20" fmla="*/ 22 w 261"/>
                <a:gd name="T21" fmla="*/ 285 h 285"/>
                <a:gd name="T22" fmla="*/ 16 w 261"/>
                <a:gd name="T23" fmla="*/ 269 h 285"/>
                <a:gd name="T24" fmla="*/ 9 w 261"/>
                <a:gd name="T25" fmla="*/ 252 h 285"/>
                <a:gd name="T26" fmla="*/ 16 w 261"/>
                <a:gd name="T27" fmla="*/ 247 h 285"/>
                <a:gd name="T28" fmla="*/ 22 w 261"/>
                <a:gd name="T29" fmla="*/ 241 h 285"/>
                <a:gd name="T30" fmla="*/ 27 w 261"/>
                <a:gd name="T31" fmla="*/ 232 h 285"/>
                <a:gd name="T32" fmla="*/ 32 w 261"/>
                <a:gd name="T33" fmla="*/ 226 h 285"/>
                <a:gd name="T34" fmla="*/ 39 w 261"/>
                <a:gd name="T35" fmla="*/ 207 h 285"/>
                <a:gd name="T36" fmla="*/ 42 w 261"/>
                <a:gd name="T37" fmla="*/ 189 h 285"/>
                <a:gd name="T38" fmla="*/ 42 w 261"/>
                <a:gd name="T39" fmla="*/ 176 h 285"/>
                <a:gd name="T40" fmla="*/ 42 w 261"/>
                <a:gd name="T41" fmla="*/ 163 h 285"/>
                <a:gd name="T42" fmla="*/ 37 w 261"/>
                <a:gd name="T43" fmla="*/ 141 h 285"/>
                <a:gd name="T44" fmla="*/ 31 w 261"/>
                <a:gd name="T45" fmla="*/ 128 h 285"/>
                <a:gd name="T46" fmla="*/ 24 w 261"/>
                <a:gd name="T47" fmla="*/ 115 h 285"/>
                <a:gd name="T48" fmla="*/ 11 w 261"/>
                <a:gd name="T49" fmla="*/ 99 h 285"/>
                <a:gd name="T50" fmla="*/ 6 w 261"/>
                <a:gd name="T51" fmla="*/ 94 h 285"/>
                <a:gd name="T52" fmla="*/ 0 w 261"/>
                <a:gd name="T53" fmla="*/ 8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1" h="285">
                  <a:moveTo>
                    <a:pt x="0" y="89"/>
                  </a:moveTo>
                  <a:lnTo>
                    <a:pt x="118" y="0"/>
                  </a:lnTo>
                  <a:lnTo>
                    <a:pt x="123" y="6"/>
                  </a:lnTo>
                  <a:lnTo>
                    <a:pt x="143" y="26"/>
                  </a:lnTo>
                  <a:lnTo>
                    <a:pt x="164" y="44"/>
                  </a:lnTo>
                  <a:lnTo>
                    <a:pt x="186" y="62"/>
                  </a:lnTo>
                  <a:lnTo>
                    <a:pt x="209" y="79"/>
                  </a:lnTo>
                  <a:lnTo>
                    <a:pt x="232" y="92"/>
                  </a:lnTo>
                  <a:lnTo>
                    <a:pt x="256" y="105"/>
                  </a:lnTo>
                  <a:lnTo>
                    <a:pt x="261" y="107"/>
                  </a:lnTo>
                  <a:lnTo>
                    <a:pt x="22" y="285"/>
                  </a:lnTo>
                  <a:lnTo>
                    <a:pt x="16" y="269"/>
                  </a:lnTo>
                  <a:lnTo>
                    <a:pt x="9" y="252"/>
                  </a:lnTo>
                  <a:lnTo>
                    <a:pt x="16" y="247"/>
                  </a:lnTo>
                  <a:lnTo>
                    <a:pt x="22" y="241"/>
                  </a:lnTo>
                  <a:lnTo>
                    <a:pt x="27" y="232"/>
                  </a:lnTo>
                  <a:lnTo>
                    <a:pt x="32" y="226"/>
                  </a:lnTo>
                  <a:lnTo>
                    <a:pt x="39" y="207"/>
                  </a:lnTo>
                  <a:lnTo>
                    <a:pt x="42" y="189"/>
                  </a:lnTo>
                  <a:lnTo>
                    <a:pt x="42" y="176"/>
                  </a:lnTo>
                  <a:lnTo>
                    <a:pt x="42" y="163"/>
                  </a:lnTo>
                  <a:lnTo>
                    <a:pt x="37" y="141"/>
                  </a:lnTo>
                  <a:lnTo>
                    <a:pt x="31" y="128"/>
                  </a:lnTo>
                  <a:lnTo>
                    <a:pt x="24" y="115"/>
                  </a:lnTo>
                  <a:lnTo>
                    <a:pt x="11" y="99"/>
                  </a:lnTo>
                  <a:lnTo>
                    <a:pt x="6" y="94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3338" y="3303"/>
              <a:ext cx="516" cy="426"/>
            </a:xfrm>
            <a:custGeom>
              <a:avLst/>
              <a:gdLst>
                <a:gd name="T0" fmla="*/ 1014 w 1032"/>
                <a:gd name="T1" fmla="*/ 582 h 851"/>
                <a:gd name="T2" fmla="*/ 972 w 1032"/>
                <a:gd name="T3" fmla="*/ 510 h 851"/>
                <a:gd name="T4" fmla="*/ 909 w 1032"/>
                <a:gd name="T5" fmla="*/ 444 h 851"/>
                <a:gd name="T6" fmla="*/ 832 w 1032"/>
                <a:gd name="T7" fmla="*/ 386 h 851"/>
                <a:gd name="T8" fmla="*/ 746 w 1032"/>
                <a:gd name="T9" fmla="*/ 335 h 851"/>
                <a:gd name="T10" fmla="*/ 623 w 1032"/>
                <a:gd name="T11" fmla="*/ 275 h 851"/>
                <a:gd name="T12" fmla="*/ 444 w 1032"/>
                <a:gd name="T13" fmla="*/ 203 h 851"/>
                <a:gd name="T14" fmla="*/ 324 w 1032"/>
                <a:gd name="T15" fmla="*/ 151 h 851"/>
                <a:gd name="T16" fmla="*/ 274 w 1032"/>
                <a:gd name="T17" fmla="*/ 123 h 851"/>
                <a:gd name="T18" fmla="*/ 193 w 1032"/>
                <a:gd name="T19" fmla="*/ 51 h 851"/>
                <a:gd name="T20" fmla="*/ 172 w 1032"/>
                <a:gd name="T21" fmla="*/ 16 h 851"/>
                <a:gd name="T22" fmla="*/ 160 w 1032"/>
                <a:gd name="T23" fmla="*/ 3 h 851"/>
                <a:gd name="T24" fmla="*/ 143 w 1032"/>
                <a:gd name="T25" fmla="*/ 13 h 851"/>
                <a:gd name="T26" fmla="*/ 135 w 1032"/>
                <a:gd name="T27" fmla="*/ 26 h 851"/>
                <a:gd name="T28" fmla="*/ 136 w 1032"/>
                <a:gd name="T29" fmla="*/ 52 h 851"/>
                <a:gd name="T30" fmla="*/ 154 w 1032"/>
                <a:gd name="T31" fmla="*/ 105 h 851"/>
                <a:gd name="T32" fmla="*/ 160 w 1032"/>
                <a:gd name="T33" fmla="*/ 156 h 851"/>
                <a:gd name="T34" fmla="*/ 151 w 1032"/>
                <a:gd name="T35" fmla="*/ 173 h 851"/>
                <a:gd name="T36" fmla="*/ 126 w 1032"/>
                <a:gd name="T37" fmla="*/ 193 h 851"/>
                <a:gd name="T38" fmla="*/ 92 w 1032"/>
                <a:gd name="T39" fmla="*/ 208 h 851"/>
                <a:gd name="T40" fmla="*/ 0 w 1032"/>
                <a:gd name="T41" fmla="*/ 217 h 851"/>
                <a:gd name="T42" fmla="*/ 122 w 1032"/>
                <a:gd name="T43" fmla="*/ 242 h 851"/>
                <a:gd name="T44" fmla="*/ 360 w 1032"/>
                <a:gd name="T45" fmla="*/ 307 h 851"/>
                <a:gd name="T46" fmla="*/ 579 w 1032"/>
                <a:gd name="T47" fmla="*/ 382 h 851"/>
                <a:gd name="T48" fmla="*/ 698 w 1032"/>
                <a:gd name="T49" fmla="*/ 435 h 851"/>
                <a:gd name="T50" fmla="*/ 788 w 1032"/>
                <a:gd name="T51" fmla="*/ 490 h 851"/>
                <a:gd name="T52" fmla="*/ 844 w 1032"/>
                <a:gd name="T53" fmla="*/ 546 h 851"/>
                <a:gd name="T54" fmla="*/ 849 w 1032"/>
                <a:gd name="T55" fmla="*/ 604 h 851"/>
                <a:gd name="T56" fmla="*/ 793 w 1032"/>
                <a:gd name="T57" fmla="*/ 658 h 851"/>
                <a:gd name="T58" fmla="*/ 763 w 1032"/>
                <a:gd name="T59" fmla="*/ 668 h 851"/>
                <a:gd name="T60" fmla="*/ 732 w 1032"/>
                <a:gd name="T61" fmla="*/ 666 h 851"/>
                <a:gd name="T62" fmla="*/ 702 w 1032"/>
                <a:gd name="T63" fmla="*/ 652 h 851"/>
                <a:gd name="T64" fmla="*/ 675 w 1032"/>
                <a:gd name="T65" fmla="*/ 630 h 851"/>
                <a:gd name="T66" fmla="*/ 625 w 1032"/>
                <a:gd name="T67" fmla="*/ 567 h 851"/>
                <a:gd name="T68" fmla="*/ 589 w 1032"/>
                <a:gd name="T69" fmla="*/ 500 h 851"/>
                <a:gd name="T70" fmla="*/ 569 w 1032"/>
                <a:gd name="T71" fmla="*/ 444 h 851"/>
                <a:gd name="T72" fmla="*/ 539 w 1032"/>
                <a:gd name="T73" fmla="*/ 425 h 851"/>
                <a:gd name="T74" fmla="*/ 464 w 1032"/>
                <a:gd name="T75" fmla="*/ 399 h 851"/>
                <a:gd name="T76" fmla="*/ 386 w 1032"/>
                <a:gd name="T77" fmla="*/ 386 h 851"/>
                <a:gd name="T78" fmla="*/ 363 w 1032"/>
                <a:gd name="T79" fmla="*/ 391 h 851"/>
                <a:gd name="T80" fmla="*/ 345 w 1032"/>
                <a:gd name="T81" fmla="*/ 406 h 851"/>
                <a:gd name="T82" fmla="*/ 336 w 1032"/>
                <a:gd name="T83" fmla="*/ 430 h 851"/>
                <a:gd name="T84" fmla="*/ 334 w 1032"/>
                <a:gd name="T85" fmla="*/ 468 h 851"/>
                <a:gd name="T86" fmla="*/ 349 w 1032"/>
                <a:gd name="T87" fmla="*/ 510 h 851"/>
                <a:gd name="T88" fmla="*/ 378 w 1032"/>
                <a:gd name="T89" fmla="*/ 552 h 851"/>
                <a:gd name="T90" fmla="*/ 433 w 1032"/>
                <a:gd name="T91" fmla="*/ 614 h 851"/>
                <a:gd name="T92" fmla="*/ 540 w 1032"/>
                <a:gd name="T93" fmla="*/ 703 h 851"/>
                <a:gd name="T94" fmla="*/ 665 w 1032"/>
                <a:gd name="T95" fmla="*/ 780 h 851"/>
                <a:gd name="T96" fmla="*/ 790 w 1032"/>
                <a:gd name="T97" fmla="*/ 833 h 851"/>
                <a:gd name="T98" fmla="*/ 849 w 1032"/>
                <a:gd name="T99" fmla="*/ 848 h 851"/>
                <a:gd name="T100" fmla="*/ 894 w 1032"/>
                <a:gd name="T101" fmla="*/ 835 h 851"/>
                <a:gd name="T102" fmla="*/ 939 w 1032"/>
                <a:gd name="T103" fmla="*/ 787 h 851"/>
                <a:gd name="T104" fmla="*/ 1032 w 1032"/>
                <a:gd name="T105" fmla="*/ 637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2" h="851">
                  <a:moveTo>
                    <a:pt x="1032" y="637"/>
                  </a:moveTo>
                  <a:lnTo>
                    <a:pt x="1024" y="609"/>
                  </a:lnTo>
                  <a:lnTo>
                    <a:pt x="1014" y="582"/>
                  </a:lnTo>
                  <a:lnTo>
                    <a:pt x="1003" y="557"/>
                  </a:lnTo>
                  <a:lnTo>
                    <a:pt x="988" y="533"/>
                  </a:lnTo>
                  <a:lnTo>
                    <a:pt x="972" y="510"/>
                  </a:lnTo>
                  <a:lnTo>
                    <a:pt x="952" y="486"/>
                  </a:lnTo>
                  <a:lnTo>
                    <a:pt x="931" y="465"/>
                  </a:lnTo>
                  <a:lnTo>
                    <a:pt x="909" y="444"/>
                  </a:lnTo>
                  <a:lnTo>
                    <a:pt x="884" y="424"/>
                  </a:lnTo>
                  <a:lnTo>
                    <a:pt x="860" y="404"/>
                  </a:lnTo>
                  <a:lnTo>
                    <a:pt x="832" y="386"/>
                  </a:lnTo>
                  <a:lnTo>
                    <a:pt x="805" y="368"/>
                  </a:lnTo>
                  <a:lnTo>
                    <a:pt x="775" y="351"/>
                  </a:lnTo>
                  <a:lnTo>
                    <a:pt x="746" y="335"/>
                  </a:lnTo>
                  <a:lnTo>
                    <a:pt x="715" y="320"/>
                  </a:lnTo>
                  <a:lnTo>
                    <a:pt x="685" y="305"/>
                  </a:lnTo>
                  <a:lnTo>
                    <a:pt x="623" y="275"/>
                  </a:lnTo>
                  <a:lnTo>
                    <a:pt x="561" y="249"/>
                  </a:lnTo>
                  <a:lnTo>
                    <a:pt x="501" y="226"/>
                  </a:lnTo>
                  <a:lnTo>
                    <a:pt x="444" y="203"/>
                  </a:lnTo>
                  <a:lnTo>
                    <a:pt x="393" y="181"/>
                  </a:lnTo>
                  <a:lnTo>
                    <a:pt x="345" y="161"/>
                  </a:lnTo>
                  <a:lnTo>
                    <a:pt x="324" y="151"/>
                  </a:lnTo>
                  <a:lnTo>
                    <a:pt x="305" y="142"/>
                  </a:lnTo>
                  <a:lnTo>
                    <a:pt x="289" y="132"/>
                  </a:lnTo>
                  <a:lnTo>
                    <a:pt x="274" y="123"/>
                  </a:lnTo>
                  <a:lnTo>
                    <a:pt x="243" y="99"/>
                  </a:lnTo>
                  <a:lnTo>
                    <a:pt x="208" y="67"/>
                  </a:lnTo>
                  <a:lnTo>
                    <a:pt x="193" y="51"/>
                  </a:lnTo>
                  <a:lnTo>
                    <a:pt x="180" y="34"/>
                  </a:lnTo>
                  <a:lnTo>
                    <a:pt x="175" y="26"/>
                  </a:lnTo>
                  <a:lnTo>
                    <a:pt x="172" y="16"/>
                  </a:lnTo>
                  <a:lnTo>
                    <a:pt x="169" y="8"/>
                  </a:lnTo>
                  <a:lnTo>
                    <a:pt x="169" y="0"/>
                  </a:lnTo>
                  <a:lnTo>
                    <a:pt x="160" y="3"/>
                  </a:lnTo>
                  <a:lnTo>
                    <a:pt x="152" y="5"/>
                  </a:lnTo>
                  <a:lnTo>
                    <a:pt x="147" y="8"/>
                  </a:lnTo>
                  <a:lnTo>
                    <a:pt x="143" y="13"/>
                  </a:lnTo>
                  <a:lnTo>
                    <a:pt x="139" y="16"/>
                  </a:lnTo>
                  <a:lnTo>
                    <a:pt x="136" y="21"/>
                  </a:lnTo>
                  <a:lnTo>
                    <a:pt x="135" y="26"/>
                  </a:lnTo>
                  <a:lnTo>
                    <a:pt x="133" y="31"/>
                  </a:lnTo>
                  <a:lnTo>
                    <a:pt x="133" y="41"/>
                  </a:lnTo>
                  <a:lnTo>
                    <a:pt x="136" y="52"/>
                  </a:lnTo>
                  <a:lnTo>
                    <a:pt x="139" y="66"/>
                  </a:lnTo>
                  <a:lnTo>
                    <a:pt x="144" y="77"/>
                  </a:lnTo>
                  <a:lnTo>
                    <a:pt x="154" y="105"/>
                  </a:lnTo>
                  <a:lnTo>
                    <a:pt x="162" y="132"/>
                  </a:lnTo>
                  <a:lnTo>
                    <a:pt x="162" y="145"/>
                  </a:lnTo>
                  <a:lnTo>
                    <a:pt x="160" y="156"/>
                  </a:lnTo>
                  <a:lnTo>
                    <a:pt x="157" y="163"/>
                  </a:lnTo>
                  <a:lnTo>
                    <a:pt x="154" y="168"/>
                  </a:lnTo>
                  <a:lnTo>
                    <a:pt x="151" y="173"/>
                  </a:lnTo>
                  <a:lnTo>
                    <a:pt x="146" y="178"/>
                  </a:lnTo>
                  <a:lnTo>
                    <a:pt x="136" y="186"/>
                  </a:lnTo>
                  <a:lnTo>
                    <a:pt x="126" y="193"/>
                  </a:lnTo>
                  <a:lnTo>
                    <a:pt x="117" y="198"/>
                  </a:lnTo>
                  <a:lnTo>
                    <a:pt x="109" y="203"/>
                  </a:lnTo>
                  <a:lnTo>
                    <a:pt x="92" y="208"/>
                  </a:lnTo>
                  <a:lnTo>
                    <a:pt x="74" y="209"/>
                  </a:lnTo>
                  <a:lnTo>
                    <a:pt x="40" y="211"/>
                  </a:lnTo>
                  <a:lnTo>
                    <a:pt x="0" y="217"/>
                  </a:lnTo>
                  <a:lnTo>
                    <a:pt x="23" y="221"/>
                  </a:lnTo>
                  <a:lnTo>
                    <a:pt x="63" y="229"/>
                  </a:lnTo>
                  <a:lnTo>
                    <a:pt x="122" y="242"/>
                  </a:lnTo>
                  <a:lnTo>
                    <a:pt x="193" y="259"/>
                  </a:lnTo>
                  <a:lnTo>
                    <a:pt x="272" y="282"/>
                  </a:lnTo>
                  <a:lnTo>
                    <a:pt x="360" y="307"/>
                  </a:lnTo>
                  <a:lnTo>
                    <a:pt x="449" y="335"/>
                  </a:lnTo>
                  <a:lnTo>
                    <a:pt x="537" y="366"/>
                  </a:lnTo>
                  <a:lnTo>
                    <a:pt x="579" y="382"/>
                  </a:lnTo>
                  <a:lnTo>
                    <a:pt x="621" y="399"/>
                  </a:lnTo>
                  <a:lnTo>
                    <a:pt x="660" y="417"/>
                  </a:lnTo>
                  <a:lnTo>
                    <a:pt x="698" y="435"/>
                  </a:lnTo>
                  <a:lnTo>
                    <a:pt x="732" y="453"/>
                  </a:lnTo>
                  <a:lnTo>
                    <a:pt x="763" y="472"/>
                  </a:lnTo>
                  <a:lnTo>
                    <a:pt x="788" y="490"/>
                  </a:lnTo>
                  <a:lnTo>
                    <a:pt x="811" y="508"/>
                  </a:lnTo>
                  <a:lnTo>
                    <a:pt x="831" y="528"/>
                  </a:lnTo>
                  <a:lnTo>
                    <a:pt x="844" y="546"/>
                  </a:lnTo>
                  <a:lnTo>
                    <a:pt x="852" y="566"/>
                  </a:lnTo>
                  <a:lnTo>
                    <a:pt x="853" y="584"/>
                  </a:lnTo>
                  <a:lnTo>
                    <a:pt x="849" y="604"/>
                  </a:lnTo>
                  <a:lnTo>
                    <a:pt x="837" y="622"/>
                  </a:lnTo>
                  <a:lnTo>
                    <a:pt x="819" y="640"/>
                  </a:lnTo>
                  <a:lnTo>
                    <a:pt x="793" y="658"/>
                  </a:lnTo>
                  <a:lnTo>
                    <a:pt x="784" y="663"/>
                  </a:lnTo>
                  <a:lnTo>
                    <a:pt x="772" y="666"/>
                  </a:lnTo>
                  <a:lnTo>
                    <a:pt x="763" y="668"/>
                  </a:lnTo>
                  <a:lnTo>
                    <a:pt x="753" y="670"/>
                  </a:lnTo>
                  <a:lnTo>
                    <a:pt x="741" y="668"/>
                  </a:lnTo>
                  <a:lnTo>
                    <a:pt x="732" y="666"/>
                  </a:lnTo>
                  <a:lnTo>
                    <a:pt x="722" y="661"/>
                  </a:lnTo>
                  <a:lnTo>
                    <a:pt x="712" y="658"/>
                  </a:lnTo>
                  <a:lnTo>
                    <a:pt x="702" y="652"/>
                  </a:lnTo>
                  <a:lnTo>
                    <a:pt x="693" y="645"/>
                  </a:lnTo>
                  <a:lnTo>
                    <a:pt x="683" y="638"/>
                  </a:lnTo>
                  <a:lnTo>
                    <a:pt x="675" y="630"/>
                  </a:lnTo>
                  <a:lnTo>
                    <a:pt x="657" y="610"/>
                  </a:lnTo>
                  <a:lnTo>
                    <a:pt x="641" y="590"/>
                  </a:lnTo>
                  <a:lnTo>
                    <a:pt x="625" y="567"/>
                  </a:lnTo>
                  <a:lnTo>
                    <a:pt x="612" y="544"/>
                  </a:lnTo>
                  <a:lnTo>
                    <a:pt x="599" y="523"/>
                  </a:lnTo>
                  <a:lnTo>
                    <a:pt x="589" y="500"/>
                  </a:lnTo>
                  <a:lnTo>
                    <a:pt x="581" y="478"/>
                  </a:lnTo>
                  <a:lnTo>
                    <a:pt x="574" y="460"/>
                  </a:lnTo>
                  <a:lnTo>
                    <a:pt x="569" y="444"/>
                  </a:lnTo>
                  <a:lnTo>
                    <a:pt x="568" y="432"/>
                  </a:lnTo>
                  <a:lnTo>
                    <a:pt x="555" y="429"/>
                  </a:lnTo>
                  <a:lnTo>
                    <a:pt x="539" y="425"/>
                  </a:lnTo>
                  <a:lnTo>
                    <a:pt x="522" y="420"/>
                  </a:lnTo>
                  <a:lnTo>
                    <a:pt x="503" y="414"/>
                  </a:lnTo>
                  <a:lnTo>
                    <a:pt x="464" y="399"/>
                  </a:lnTo>
                  <a:lnTo>
                    <a:pt x="423" y="389"/>
                  </a:lnTo>
                  <a:lnTo>
                    <a:pt x="404" y="386"/>
                  </a:lnTo>
                  <a:lnTo>
                    <a:pt x="386" y="386"/>
                  </a:lnTo>
                  <a:lnTo>
                    <a:pt x="378" y="386"/>
                  </a:lnTo>
                  <a:lnTo>
                    <a:pt x="370" y="387"/>
                  </a:lnTo>
                  <a:lnTo>
                    <a:pt x="363" y="391"/>
                  </a:lnTo>
                  <a:lnTo>
                    <a:pt x="357" y="394"/>
                  </a:lnTo>
                  <a:lnTo>
                    <a:pt x="350" y="399"/>
                  </a:lnTo>
                  <a:lnTo>
                    <a:pt x="345" y="406"/>
                  </a:lnTo>
                  <a:lnTo>
                    <a:pt x="342" y="412"/>
                  </a:lnTo>
                  <a:lnTo>
                    <a:pt x="337" y="420"/>
                  </a:lnTo>
                  <a:lnTo>
                    <a:pt x="336" y="430"/>
                  </a:lnTo>
                  <a:lnTo>
                    <a:pt x="334" y="442"/>
                  </a:lnTo>
                  <a:lnTo>
                    <a:pt x="332" y="453"/>
                  </a:lnTo>
                  <a:lnTo>
                    <a:pt x="334" y="468"/>
                  </a:lnTo>
                  <a:lnTo>
                    <a:pt x="337" y="482"/>
                  </a:lnTo>
                  <a:lnTo>
                    <a:pt x="342" y="495"/>
                  </a:lnTo>
                  <a:lnTo>
                    <a:pt x="349" y="510"/>
                  </a:lnTo>
                  <a:lnTo>
                    <a:pt x="358" y="523"/>
                  </a:lnTo>
                  <a:lnTo>
                    <a:pt x="367" y="538"/>
                  </a:lnTo>
                  <a:lnTo>
                    <a:pt x="378" y="552"/>
                  </a:lnTo>
                  <a:lnTo>
                    <a:pt x="389" y="567"/>
                  </a:lnTo>
                  <a:lnTo>
                    <a:pt x="404" y="582"/>
                  </a:lnTo>
                  <a:lnTo>
                    <a:pt x="433" y="614"/>
                  </a:lnTo>
                  <a:lnTo>
                    <a:pt x="466" y="643"/>
                  </a:lnTo>
                  <a:lnTo>
                    <a:pt x="501" y="673"/>
                  </a:lnTo>
                  <a:lnTo>
                    <a:pt x="540" y="703"/>
                  </a:lnTo>
                  <a:lnTo>
                    <a:pt x="581" y="731"/>
                  </a:lnTo>
                  <a:lnTo>
                    <a:pt x="623" y="755"/>
                  </a:lnTo>
                  <a:lnTo>
                    <a:pt x="665" y="780"/>
                  </a:lnTo>
                  <a:lnTo>
                    <a:pt x="707" y="800"/>
                  </a:lnTo>
                  <a:lnTo>
                    <a:pt x="750" y="818"/>
                  </a:lnTo>
                  <a:lnTo>
                    <a:pt x="790" y="833"/>
                  </a:lnTo>
                  <a:lnTo>
                    <a:pt x="811" y="840"/>
                  </a:lnTo>
                  <a:lnTo>
                    <a:pt x="831" y="845"/>
                  </a:lnTo>
                  <a:lnTo>
                    <a:pt x="849" y="848"/>
                  </a:lnTo>
                  <a:lnTo>
                    <a:pt x="868" y="851"/>
                  </a:lnTo>
                  <a:lnTo>
                    <a:pt x="881" y="843"/>
                  </a:lnTo>
                  <a:lnTo>
                    <a:pt x="894" y="835"/>
                  </a:lnTo>
                  <a:lnTo>
                    <a:pt x="907" y="823"/>
                  </a:lnTo>
                  <a:lnTo>
                    <a:pt x="918" y="813"/>
                  </a:lnTo>
                  <a:lnTo>
                    <a:pt x="939" y="787"/>
                  </a:lnTo>
                  <a:lnTo>
                    <a:pt x="959" y="759"/>
                  </a:lnTo>
                  <a:lnTo>
                    <a:pt x="995" y="698"/>
                  </a:lnTo>
                  <a:lnTo>
                    <a:pt x="1032" y="63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13714" y="3550"/>
              <a:ext cx="670" cy="708"/>
            </a:xfrm>
            <a:custGeom>
              <a:avLst/>
              <a:gdLst>
                <a:gd name="T0" fmla="*/ 326 w 1341"/>
                <a:gd name="T1" fmla="*/ 825 h 1418"/>
                <a:gd name="T2" fmla="*/ 326 w 1341"/>
                <a:gd name="T3" fmla="*/ 626 h 1418"/>
                <a:gd name="T4" fmla="*/ 166 w 1341"/>
                <a:gd name="T5" fmla="*/ 599 h 1418"/>
                <a:gd name="T6" fmla="*/ 0 w 1341"/>
                <a:gd name="T7" fmla="*/ 941 h 1418"/>
                <a:gd name="T8" fmla="*/ 117 w 1341"/>
                <a:gd name="T9" fmla="*/ 1141 h 1418"/>
                <a:gd name="T10" fmla="*/ 115 w 1341"/>
                <a:gd name="T11" fmla="*/ 1357 h 1418"/>
                <a:gd name="T12" fmla="*/ 244 w 1341"/>
                <a:gd name="T13" fmla="*/ 1320 h 1418"/>
                <a:gd name="T14" fmla="*/ 584 w 1341"/>
                <a:gd name="T15" fmla="*/ 1408 h 1418"/>
                <a:gd name="T16" fmla="*/ 901 w 1341"/>
                <a:gd name="T17" fmla="*/ 1307 h 1418"/>
                <a:gd name="T18" fmla="*/ 1065 w 1341"/>
                <a:gd name="T19" fmla="*/ 1277 h 1418"/>
                <a:gd name="T20" fmla="*/ 969 w 1341"/>
                <a:gd name="T21" fmla="*/ 1141 h 1418"/>
                <a:gd name="T22" fmla="*/ 925 w 1341"/>
                <a:gd name="T23" fmla="*/ 1000 h 1418"/>
                <a:gd name="T24" fmla="*/ 677 w 1341"/>
                <a:gd name="T25" fmla="*/ 789 h 1418"/>
                <a:gd name="T26" fmla="*/ 480 w 1341"/>
                <a:gd name="T27" fmla="*/ 842 h 1418"/>
                <a:gd name="T28" fmla="*/ 542 w 1341"/>
                <a:gd name="T29" fmla="*/ 1018 h 1418"/>
                <a:gd name="T30" fmla="*/ 704 w 1341"/>
                <a:gd name="T31" fmla="*/ 1033 h 1418"/>
                <a:gd name="T32" fmla="*/ 622 w 1341"/>
                <a:gd name="T33" fmla="*/ 911 h 1418"/>
                <a:gd name="T34" fmla="*/ 779 w 1341"/>
                <a:gd name="T35" fmla="*/ 1076 h 1418"/>
                <a:gd name="T36" fmla="*/ 636 w 1341"/>
                <a:gd name="T37" fmla="*/ 1244 h 1418"/>
                <a:gd name="T38" fmla="*/ 380 w 1341"/>
                <a:gd name="T39" fmla="*/ 1249 h 1418"/>
                <a:gd name="T40" fmla="*/ 318 w 1341"/>
                <a:gd name="T41" fmla="*/ 1122 h 1418"/>
                <a:gd name="T42" fmla="*/ 526 w 1341"/>
                <a:gd name="T43" fmla="*/ 147 h 1418"/>
                <a:gd name="T44" fmla="*/ 945 w 1341"/>
                <a:gd name="T45" fmla="*/ 8 h 1418"/>
                <a:gd name="T46" fmla="*/ 1211 w 1341"/>
                <a:gd name="T47" fmla="*/ 78 h 1418"/>
                <a:gd name="T48" fmla="*/ 1220 w 1341"/>
                <a:gd name="T49" fmla="*/ 213 h 1418"/>
                <a:gd name="T50" fmla="*/ 1337 w 1341"/>
                <a:gd name="T51" fmla="*/ 551 h 1418"/>
                <a:gd name="T52" fmla="*/ 1289 w 1341"/>
                <a:gd name="T53" fmla="*/ 883 h 1418"/>
                <a:gd name="T54" fmla="*/ 1266 w 1341"/>
                <a:gd name="T55" fmla="*/ 1033 h 1418"/>
                <a:gd name="T56" fmla="*/ 1131 w 1341"/>
                <a:gd name="T57" fmla="*/ 946 h 1418"/>
                <a:gd name="T58" fmla="*/ 964 w 1341"/>
                <a:gd name="T59" fmla="*/ 918 h 1418"/>
                <a:gd name="T60" fmla="*/ 730 w 1341"/>
                <a:gd name="T61" fmla="*/ 660 h 1418"/>
                <a:gd name="T62" fmla="*/ 781 w 1341"/>
                <a:gd name="T63" fmla="*/ 495 h 1418"/>
                <a:gd name="T64" fmla="*/ 974 w 1341"/>
                <a:gd name="T65" fmla="*/ 568 h 1418"/>
                <a:gd name="T66" fmla="*/ 984 w 1341"/>
                <a:gd name="T67" fmla="*/ 703 h 1418"/>
                <a:gd name="T68" fmla="*/ 872 w 1341"/>
                <a:gd name="T69" fmla="*/ 662 h 1418"/>
                <a:gd name="T70" fmla="*/ 1055 w 1341"/>
                <a:gd name="T71" fmla="*/ 766 h 1418"/>
                <a:gd name="T72" fmla="*/ 1193 w 1341"/>
                <a:gd name="T73" fmla="*/ 586 h 1418"/>
                <a:gd name="T74" fmla="*/ 1141 w 1341"/>
                <a:gd name="T75" fmla="*/ 327 h 1418"/>
                <a:gd name="T76" fmla="*/ 1026 w 1341"/>
                <a:gd name="T77" fmla="*/ 310 h 1418"/>
                <a:gd name="T78" fmla="*/ 899 w 1341"/>
                <a:gd name="T79" fmla="*/ 234 h 1418"/>
                <a:gd name="T80" fmla="*/ 781 w 1341"/>
                <a:gd name="T81" fmla="*/ 246 h 1418"/>
                <a:gd name="T82" fmla="*/ 688 w 1341"/>
                <a:gd name="T83" fmla="*/ 373 h 1418"/>
                <a:gd name="T84" fmla="*/ 495 w 1341"/>
                <a:gd name="T85" fmla="*/ 338 h 1418"/>
                <a:gd name="T86" fmla="*/ 459 w 1341"/>
                <a:gd name="T87" fmla="*/ 482 h 1418"/>
                <a:gd name="T88" fmla="*/ 438 w 1341"/>
                <a:gd name="T89" fmla="*/ 262 h 1418"/>
                <a:gd name="T90" fmla="*/ 448 w 1341"/>
                <a:gd name="T91" fmla="*/ 116 h 1418"/>
                <a:gd name="T92" fmla="*/ 158 w 1341"/>
                <a:gd name="T93" fmla="*/ 404 h 1418"/>
                <a:gd name="T94" fmla="*/ 83 w 1341"/>
                <a:gd name="T95" fmla="*/ 594 h 1418"/>
                <a:gd name="T96" fmla="*/ 266 w 1341"/>
                <a:gd name="T97" fmla="*/ 525 h 1418"/>
                <a:gd name="T98" fmla="*/ 430 w 1341"/>
                <a:gd name="T99" fmla="*/ 523 h 1418"/>
                <a:gd name="T100" fmla="*/ 257 w 1341"/>
                <a:gd name="T101" fmla="*/ 428 h 1418"/>
                <a:gd name="T102" fmla="*/ 386 w 1341"/>
                <a:gd name="T103" fmla="*/ 436 h 1418"/>
                <a:gd name="T104" fmla="*/ 558 w 1341"/>
                <a:gd name="T105" fmla="*/ 617 h 1418"/>
                <a:gd name="T106" fmla="*/ 497 w 1341"/>
                <a:gd name="T107" fmla="*/ 518 h 1418"/>
                <a:gd name="T108" fmla="*/ 1229 w 1341"/>
                <a:gd name="T109" fmla="*/ 1178 h 1418"/>
                <a:gd name="T110" fmla="*/ 1302 w 1341"/>
                <a:gd name="T111" fmla="*/ 1225 h 1418"/>
                <a:gd name="T112" fmla="*/ 1199 w 1341"/>
                <a:gd name="T113" fmla="*/ 1253 h 1418"/>
                <a:gd name="T114" fmla="*/ 1136 w 1341"/>
                <a:gd name="T115" fmla="*/ 1286 h 1418"/>
                <a:gd name="T116" fmla="*/ 1154 w 1341"/>
                <a:gd name="T117" fmla="*/ 1139 h 1418"/>
                <a:gd name="T118" fmla="*/ 1297 w 1341"/>
                <a:gd name="T119" fmla="*/ 1099 h 1418"/>
                <a:gd name="T120" fmla="*/ 1120 w 1341"/>
                <a:gd name="T121" fmla="*/ 1061 h 1418"/>
                <a:gd name="T122" fmla="*/ 1097 w 1341"/>
                <a:gd name="T123" fmla="*/ 1198 h 1418"/>
                <a:gd name="T124" fmla="*/ 1011 w 1341"/>
                <a:gd name="T125" fmla="*/ 1093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1" h="1418">
                  <a:moveTo>
                    <a:pt x="3" y="984"/>
                  </a:moveTo>
                  <a:lnTo>
                    <a:pt x="26" y="974"/>
                  </a:lnTo>
                  <a:lnTo>
                    <a:pt x="49" y="964"/>
                  </a:lnTo>
                  <a:lnTo>
                    <a:pt x="73" y="954"/>
                  </a:lnTo>
                  <a:lnTo>
                    <a:pt x="96" y="946"/>
                  </a:lnTo>
                  <a:lnTo>
                    <a:pt x="132" y="934"/>
                  </a:lnTo>
                  <a:lnTo>
                    <a:pt x="166" y="913"/>
                  </a:lnTo>
                  <a:lnTo>
                    <a:pt x="201" y="891"/>
                  </a:lnTo>
                  <a:lnTo>
                    <a:pt x="237" y="873"/>
                  </a:lnTo>
                  <a:lnTo>
                    <a:pt x="274" y="858"/>
                  </a:lnTo>
                  <a:lnTo>
                    <a:pt x="307" y="843"/>
                  </a:lnTo>
                  <a:lnTo>
                    <a:pt x="320" y="835"/>
                  </a:lnTo>
                  <a:lnTo>
                    <a:pt x="326" y="825"/>
                  </a:lnTo>
                  <a:lnTo>
                    <a:pt x="331" y="812"/>
                  </a:lnTo>
                  <a:lnTo>
                    <a:pt x="336" y="801"/>
                  </a:lnTo>
                  <a:lnTo>
                    <a:pt x="341" y="787"/>
                  </a:lnTo>
                  <a:lnTo>
                    <a:pt x="346" y="759"/>
                  </a:lnTo>
                  <a:lnTo>
                    <a:pt x="349" y="731"/>
                  </a:lnTo>
                  <a:lnTo>
                    <a:pt x="349" y="718"/>
                  </a:lnTo>
                  <a:lnTo>
                    <a:pt x="349" y="703"/>
                  </a:lnTo>
                  <a:lnTo>
                    <a:pt x="347" y="688"/>
                  </a:lnTo>
                  <a:lnTo>
                    <a:pt x="344" y="675"/>
                  </a:lnTo>
                  <a:lnTo>
                    <a:pt x="341" y="662"/>
                  </a:lnTo>
                  <a:lnTo>
                    <a:pt x="338" y="649"/>
                  </a:lnTo>
                  <a:lnTo>
                    <a:pt x="333" y="637"/>
                  </a:lnTo>
                  <a:lnTo>
                    <a:pt x="326" y="626"/>
                  </a:lnTo>
                  <a:lnTo>
                    <a:pt x="320" y="614"/>
                  </a:lnTo>
                  <a:lnTo>
                    <a:pt x="313" y="606"/>
                  </a:lnTo>
                  <a:lnTo>
                    <a:pt x="304" y="598"/>
                  </a:lnTo>
                  <a:lnTo>
                    <a:pt x="295" y="589"/>
                  </a:lnTo>
                  <a:lnTo>
                    <a:pt x="284" y="584"/>
                  </a:lnTo>
                  <a:lnTo>
                    <a:pt x="273" y="579"/>
                  </a:lnTo>
                  <a:lnTo>
                    <a:pt x="261" y="576"/>
                  </a:lnTo>
                  <a:lnTo>
                    <a:pt x="247" y="576"/>
                  </a:lnTo>
                  <a:lnTo>
                    <a:pt x="232" y="576"/>
                  </a:lnTo>
                  <a:lnTo>
                    <a:pt x="218" y="579"/>
                  </a:lnTo>
                  <a:lnTo>
                    <a:pt x="201" y="583"/>
                  </a:lnTo>
                  <a:lnTo>
                    <a:pt x="184" y="589"/>
                  </a:lnTo>
                  <a:lnTo>
                    <a:pt x="166" y="599"/>
                  </a:lnTo>
                  <a:lnTo>
                    <a:pt x="145" y="611"/>
                  </a:lnTo>
                  <a:lnTo>
                    <a:pt x="125" y="624"/>
                  </a:lnTo>
                  <a:lnTo>
                    <a:pt x="102" y="640"/>
                  </a:lnTo>
                  <a:lnTo>
                    <a:pt x="81" y="675"/>
                  </a:lnTo>
                  <a:lnTo>
                    <a:pt x="62" y="706"/>
                  </a:lnTo>
                  <a:lnTo>
                    <a:pt x="44" y="739"/>
                  </a:lnTo>
                  <a:lnTo>
                    <a:pt x="31" y="769"/>
                  </a:lnTo>
                  <a:lnTo>
                    <a:pt x="20" y="801"/>
                  </a:lnTo>
                  <a:lnTo>
                    <a:pt x="12" y="832"/>
                  </a:lnTo>
                  <a:lnTo>
                    <a:pt x="5" y="862"/>
                  </a:lnTo>
                  <a:lnTo>
                    <a:pt x="2" y="893"/>
                  </a:lnTo>
                  <a:lnTo>
                    <a:pt x="0" y="918"/>
                  </a:lnTo>
                  <a:lnTo>
                    <a:pt x="0" y="941"/>
                  </a:lnTo>
                  <a:lnTo>
                    <a:pt x="2" y="962"/>
                  </a:lnTo>
                  <a:lnTo>
                    <a:pt x="3" y="984"/>
                  </a:lnTo>
                  <a:close/>
                  <a:moveTo>
                    <a:pt x="302" y="1056"/>
                  </a:moveTo>
                  <a:lnTo>
                    <a:pt x="284" y="1070"/>
                  </a:lnTo>
                  <a:lnTo>
                    <a:pt x="266" y="1083"/>
                  </a:lnTo>
                  <a:lnTo>
                    <a:pt x="247" y="1094"/>
                  </a:lnTo>
                  <a:lnTo>
                    <a:pt x="229" y="1106"/>
                  </a:lnTo>
                  <a:lnTo>
                    <a:pt x="214" y="1114"/>
                  </a:lnTo>
                  <a:lnTo>
                    <a:pt x="200" y="1121"/>
                  </a:lnTo>
                  <a:lnTo>
                    <a:pt x="185" y="1126"/>
                  </a:lnTo>
                  <a:lnTo>
                    <a:pt x="171" y="1131"/>
                  </a:lnTo>
                  <a:lnTo>
                    <a:pt x="151" y="1136"/>
                  </a:lnTo>
                  <a:lnTo>
                    <a:pt x="117" y="1141"/>
                  </a:lnTo>
                  <a:lnTo>
                    <a:pt x="104" y="1150"/>
                  </a:lnTo>
                  <a:lnTo>
                    <a:pt x="91" y="1159"/>
                  </a:lnTo>
                  <a:lnTo>
                    <a:pt x="76" y="1167"/>
                  </a:lnTo>
                  <a:lnTo>
                    <a:pt x="63" y="1175"/>
                  </a:lnTo>
                  <a:lnTo>
                    <a:pt x="72" y="1197"/>
                  </a:lnTo>
                  <a:lnTo>
                    <a:pt x="80" y="1221"/>
                  </a:lnTo>
                  <a:lnTo>
                    <a:pt x="86" y="1248"/>
                  </a:lnTo>
                  <a:lnTo>
                    <a:pt x="93" y="1276"/>
                  </a:lnTo>
                  <a:lnTo>
                    <a:pt x="98" y="1302"/>
                  </a:lnTo>
                  <a:lnTo>
                    <a:pt x="101" y="1329"/>
                  </a:lnTo>
                  <a:lnTo>
                    <a:pt x="102" y="1352"/>
                  </a:lnTo>
                  <a:lnTo>
                    <a:pt x="102" y="1373"/>
                  </a:lnTo>
                  <a:lnTo>
                    <a:pt x="115" y="1357"/>
                  </a:lnTo>
                  <a:lnTo>
                    <a:pt x="127" y="1340"/>
                  </a:lnTo>
                  <a:lnTo>
                    <a:pt x="136" y="1324"/>
                  </a:lnTo>
                  <a:lnTo>
                    <a:pt x="143" y="1309"/>
                  </a:lnTo>
                  <a:lnTo>
                    <a:pt x="148" y="1291"/>
                  </a:lnTo>
                  <a:lnTo>
                    <a:pt x="151" y="1271"/>
                  </a:lnTo>
                  <a:lnTo>
                    <a:pt x="153" y="1249"/>
                  </a:lnTo>
                  <a:lnTo>
                    <a:pt x="154" y="1225"/>
                  </a:lnTo>
                  <a:lnTo>
                    <a:pt x="169" y="1244"/>
                  </a:lnTo>
                  <a:lnTo>
                    <a:pt x="184" y="1264"/>
                  </a:lnTo>
                  <a:lnTo>
                    <a:pt x="200" y="1281"/>
                  </a:lnTo>
                  <a:lnTo>
                    <a:pt x="214" y="1296"/>
                  </a:lnTo>
                  <a:lnTo>
                    <a:pt x="229" y="1309"/>
                  </a:lnTo>
                  <a:lnTo>
                    <a:pt x="244" y="1320"/>
                  </a:lnTo>
                  <a:lnTo>
                    <a:pt x="258" y="1330"/>
                  </a:lnTo>
                  <a:lnTo>
                    <a:pt x="271" y="1340"/>
                  </a:lnTo>
                  <a:lnTo>
                    <a:pt x="325" y="1368"/>
                  </a:lnTo>
                  <a:lnTo>
                    <a:pt x="373" y="1393"/>
                  </a:lnTo>
                  <a:lnTo>
                    <a:pt x="401" y="1401"/>
                  </a:lnTo>
                  <a:lnTo>
                    <a:pt x="427" y="1410"/>
                  </a:lnTo>
                  <a:lnTo>
                    <a:pt x="451" y="1413"/>
                  </a:lnTo>
                  <a:lnTo>
                    <a:pt x="476" y="1416"/>
                  </a:lnTo>
                  <a:lnTo>
                    <a:pt x="498" y="1418"/>
                  </a:lnTo>
                  <a:lnTo>
                    <a:pt x="521" y="1418"/>
                  </a:lnTo>
                  <a:lnTo>
                    <a:pt x="542" y="1416"/>
                  </a:lnTo>
                  <a:lnTo>
                    <a:pt x="563" y="1413"/>
                  </a:lnTo>
                  <a:lnTo>
                    <a:pt x="584" y="1408"/>
                  </a:lnTo>
                  <a:lnTo>
                    <a:pt x="604" y="1403"/>
                  </a:lnTo>
                  <a:lnTo>
                    <a:pt x="623" y="1396"/>
                  </a:lnTo>
                  <a:lnTo>
                    <a:pt x="643" y="1390"/>
                  </a:lnTo>
                  <a:lnTo>
                    <a:pt x="678" y="1375"/>
                  </a:lnTo>
                  <a:lnTo>
                    <a:pt x="716" y="1358"/>
                  </a:lnTo>
                  <a:lnTo>
                    <a:pt x="751" y="1344"/>
                  </a:lnTo>
                  <a:lnTo>
                    <a:pt x="787" y="1329"/>
                  </a:lnTo>
                  <a:lnTo>
                    <a:pt x="805" y="1322"/>
                  </a:lnTo>
                  <a:lnTo>
                    <a:pt x="823" y="1317"/>
                  </a:lnTo>
                  <a:lnTo>
                    <a:pt x="842" y="1314"/>
                  </a:lnTo>
                  <a:lnTo>
                    <a:pt x="862" y="1311"/>
                  </a:lnTo>
                  <a:lnTo>
                    <a:pt x="881" y="1309"/>
                  </a:lnTo>
                  <a:lnTo>
                    <a:pt x="901" y="1307"/>
                  </a:lnTo>
                  <a:lnTo>
                    <a:pt x="922" y="1309"/>
                  </a:lnTo>
                  <a:lnTo>
                    <a:pt x="943" y="1312"/>
                  </a:lnTo>
                  <a:lnTo>
                    <a:pt x="966" y="1317"/>
                  </a:lnTo>
                  <a:lnTo>
                    <a:pt x="988" y="1324"/>
                  </a:lnTo>
                  <a:lnTo>
                    <a:pt x="1013" y="1334"/>
                  </a:lnTo>
                  <a:lnTo>
                    <a:pt x="1037" y="1345"/>
                  </a:lnTo>
                  <a:lnTo>
                    <a:pt x="1045" y="1335"/>
                  </a:lnTo>
                  <a:lnTo>
                    <a:pt x="1050" y="1327"/>
                  </a:lnTo>
                  <a:lnTo>
                    <a:pt x="1055" y="1317"/>
                  </a:lnTo>
                  <a:lnTo>
                    <a:pt x="1060" y="1307"/>
                  </a:lnTo>
                  <a:lnTo>
                    <a:pt x="1061" y="1297"/>
                  </a:lnTo>
                  <a:lnTo>
                    <a:pt x="1065" y="1287"/>
                  </a:lnTo>
                  <a:lnTo>
                    <a:pt x="1065" y="1277"/>
                  </a:lnTo>
                  <a:lnTo>
                    <a:pt x="1065" y="1268"/>
                  </a:lnTo>
                  <a:lnTo>
                    <a:pt x="1063" y="1248"/>
                  </a:lnTo>
                  <a:lnTo>
                    <a:pt x="1058" y="1228"/>
                  </a:lnTo>
                  <a:lnTo>
                    <a:pt x="1052" y="1210"/>
                  </a:lnTo>
                  <a:lnTo>
                    <a:pt x="1042" y="1192"/>
                  </a:lnTo>
                  <a:lnTo>
                    <a:pt x="1032" y="1177"/>
                  </a:lnTo>
                  <a:lnTo>
                    <a:pt x="1021" y="1164"/>
                  </a:lnTo>
                  <a:lnTo>
                    <a:pt x="1008" y="1152"/>
                  </a:lnTo>
                  <a:lnTo>
                    <a:pt x="995" y="1145"/>
                  </a:lnTo>
                  <a:lnTo>
                    <a:pt x="988" y="1142"/>
                  </a:lnTo>
                  <a:lnTo>
                    <a:pt x="982" y="1141"/>
                  </a:lnTo>
                  <a:lnTo>
                    <a:pt x="975" y="1141"/>
                  </a:lnTo>
                  <a:lnTo>
                    <a:pt x="969" y="1141"/>
                  </a:lnTo>
                  <a:lnTo>
                    <a:pt x="962" y="1142"/>
                  </a:lnTo>
                  <a:lnTo>
                    <a:pt x="956" y="1144"/>
                  </a:lnTo>
                  <a:lnTo>
                    <a:pt x="951" y="1147"/>
                  </a:lnTo>
                  <a:lnTo>
                    <a:pt x="945" y="1152"/>
                  </a:lnTo>
                  <a:lnTo>
                    <a:pt x="948" y="1134"/>
                  </a:lnTo>
                  <a:lnTo>
                    <a:pt x="949" y="1117"/>
                  </a:lnTo>
                  <a:lnTo>
                    <a:pt x="949" y="1099"/>
                  </a:lnTo>
                  <a:lnTo>
                    <a:pt x="948" y="1083"/>
                  </a:lnTo>
                  <a:lnTo>
                    <a:pt x="946" y="1065"/>
                  </a:lnTo>
                  <a:lnTo>
                    <a:pt x="943" y="1048"/>
                  </a:lnTo>
                  <a:lnTo>
                    <a:pt x="938" y="1032"/>
                  </a:lnTo>
                  <a:lnTo>
                    <a:pt x="932" y="1015"/>
                  </a:lnTo>
                  <a:lnTo>
                    <a:pt x="925" y="1000"/>
                  </a:lnTo>
                  <a:lnTo>
                    <a:pt x="917" y="984"/>
                  </a:lnTo>
                  <a:lnTo>
                    <a:pt x="909" y="969"/>
                  </a:lnTo>
                  <a:lnTo>
                    <a:pt x="899" y="954"/>
                  </a:lnTo>
                  <a:lnTo>
                    <a:pt x="889" y="939"/>
                  </a:lnTo>
                  <a:lnTo>
                    <a:pt x="878" y="926"/>
                  </a:lnTo>
                  <a:lnTo>
                    <a:pt x="867" y="911"/>
                  </a:lnTo>
                  <a:lnTo>
                    <a:pt x="854" y="898"/>
                  </a:lnTo>
                  <a:lnTo>
                    <a:pt x="828" y="875"/>
                  </a:lnTo>
                  <a:lnTo>
                    <a:pt x="799" y="852"/>
                  </a:lnTo>
                  <a:lnTo>
                    <a:pt x="769" y="832"/>
                  </a:lnTo>
                  <a:lnTo>
                    <a:pt x="739" y="814"/>
                  </a:lnTo>
                  <a:lnTo>
                    <a:pt x="708" y="801"/>
                  </a:lnTo>
                  <a:lnTo>
                    <a:pt x="677" y="789"/>
                  </a:lnTo>
                  <a:lnTo>
                    <a:pt x="646" y="781"/>
                  </a:lnTo>
                  <a:lnTo>
                    <a:pt x="617" y="776"/>
                  </a:lnTo>
                  <a:lnTo>
                    <a:pt x="584" y="779"/>
                  </a:lnTo>
                  <a:lnTo>
                    <a:pt x="557" y="787"/>
                  </a:lnTo>
                  <a:lnTo>
                    <a:pt x="544" y="791"/>
                  </a:lnTo>
                  <a:lnTo>
                    <a:pt x="532" y="796"/>
                  </a:lnTo>
                  <a:lnTo>
                    <a:pt x="523" y="801"/>
                  </a:lnTo>
                  <a:lnTo>
                    <a:pt x="513" y="807"/>
                  </a:lnTo>
                  <a:lnTo>
                    <a:pt x="505" y="814"/>
                  </a:lnTo>
                  <a:lnTo>
                    <a:pt x="497" y="820"/>
                  </a:lnTo>
                  <a:lnTo>
                    <a:pt x="490" y="827"/>
                  </a:lnTo>
                  <a:lnTo>
                    <a:pt x="485" y="835"/>
                  </a:lnTo>
                  <a:lnTo>
                    <a:pt x="480" y="842"/>
                  </a:lnTo>
                  <a:lnTo>
                    <a:pt x="476" y="850"/>
                  </a:lnTo>
                  <a:lnTo>
                    <a:pt x="472" y="858"/>
                  </a:lnTo>
                  <a:lnTo>
                    <a:pt x="471" y="868"/>
                  </a:lnTo>
                  <a:lnTo>
                    <a:pt x="469" y="876"/>
                  </a:lnTo>
                  <a:lnTo>
                    <a:pt x="469" y="886"/>
                  </a:lnTo>
                  <a:lnTo>
                    <a:pt x="469" y="895"/>
                  </a:lnTo>
                  <a:lnTo>
                    <a:pt x="471" y="904"/>
                  </a:lnTo>
                  <a:lnTo>
                    <a:pt x="476" y="924"/>
                  </a:lnTo>
                  <a:lnTo>
                    <a:pt x="482" y="942"/>
                  </a:lnTo>
                  <a:lnTo>
                    <a:pt x="493" y="962"/>
                  </a:lnTo>
                  <a:lnTo>
                    <a:pt x="506" y="982"/>
                  </a:lnTo>
                  <a:lnTo>
                    <a:pt x="524" y="1000"/>
                  </a:lnTo>
                  <a:lnTo>
                    <a:pt x="542" y="1018"/>
                  </a:lnTo>
                  <a:lnTo>
                    <a:pt x="571" y="1035"/>
                  </a:lnTo>
                  <a:lnTo>
                    <a:pt x="597" y="1046"/>
                  </a:lnTo>
                  <a:lnTo>
                    <a:pt x="622" y="1055"/>
                  </a:lnTo>
                  <a:lnTo>
                    <a:pt x="644" y="1058"/>
                  </a:lnTo>
                  <a:lnTo>
                    <a:pt x="654" y="1058"/>
                  </a:lnTo>
                  <a:lnTo>
                    <a:pt x="664" y="1056"/>
                  </a:lnTo>
                  <a:lnTo>
                    <a:pt x="672" y="1056"/>
                  </a:lnTo>
                  <a:lnTo>
                    <a:pt x="678" y="1053"/>
                  </a:lnTo>
                  <a:lnTo>
                    <a:pt x="685" y="1051"/>
                  </a:lnTo>
                  <a:lnTo>
                    <a:pt x="691" y="1048"/>
                  </a:lnTo>
                  <a:lnTo>
                    <a:pt x="696" y="1043"/>
                  </a:lnTo>
                  <a:lnTo>
                    <a:pt x="701" y="1038"/>
                  </a:lnTo>
                  <a:lnTo>
                    <a:pt x="704" y="1033"/>
                  </a:lnTo>
                  <a:lnTo>
                    <a:pt x="706" y="1027"/>
                  </a:lnTo>
                  <a:lnTo>
                    <a:pt x="708" y="1020"/>
                  </a:lnTo>
                  <a:lnTo>
                    <a:pt x="708" y="1013"/>
                  </a:lnTo>
                  <a:lnTo>
                    <a:pt x="708" y="1007"/>
                  </a:lnTo>
                  <a:lnTo>
                    <a:pt x="704" y="999"/>
                  </a:lnTo>
                  <a:lnTo>
                    <a:pt x="703" y="990"/>
                  </a:lnTo>
                  <a:lnTo>
                    <a:pt x="698" y="982"/>
                  </a:lnTo>
                  <a:lnTo>
                    <a:pt x="693" y="974"/>
                  </a:lnTo>
                  <a:lnTo>
                    <a:pt x="687" y="966"/>
                  </a:lnTo>
                  <a:lnTo>
                    <a:pt x="678" y="956"/>
                  </a:lnTo>
                  <a:lnTo>
                    <a:pt x="670" y="947"/>
                  </a:lnTo>
                  <a:lnTo>
                    <a:pt x="648" y="929"/>
                  </a:lnTo>
                  <a:lnTo>
                    <a:pt x="622" y="911"/>
                  </a:lnTo>
                  <a:lnTo>
                    <a:pt x="649" y="919"/>
                  </a:lnTo>
                  <a:lnTo>
                    <a:pt x="675" y="929"/>
                  </a:lnTo>
                  <a:lnTo>
                    <a:pt x="696" y="939"/>
                  </a:lnTo>
                  <a:lnTo>
                    <a:pt x="716" y="951"/>
                  </a:lnTo>
                  <a:lnTo>
                    <a:pt x="732" y="964"/>
                  </a:lnTo>
                  <a:lnTo>
                    <a:pt x="747" y="975"/>
                  </a:lnTo>
                  <a:lnTo>
                    <a:pt x="758" y="989"/>
                  </a:lnTo>
                  <a:lnTo>
                    <a:pt x="766" y="1004"/>
                  </a:lnTo>
                  <a:lnTo>
                    <a:pt x="773" y="1017"/>
                  </a:lnTo>
                  <a:lnTo>
                    <a:pt x="777" y="1032"/>
                  </a:lnTo>
                  <a:lnTo>
                    <a:pt x="781" y="1046"/>
                  </a:lnTo>
                  <a:lnTo>
                    <a:pt x="781" y="1061"/>
                  </a:lnTo>
                  <a:lnTo>
                    <a:pt x="779" y="1076"/>
                  </a:lnTo>
                  <a:lnTo>
                    <a:pt x="776" y="1091"/>
                  </a:lnTo>
                  <a:lnTo>
                    <a:pt x="771" y="1106"/>
                  </a:lnTo>
                  <a:lnTo>
                    <a:pt x="764" y="1121"/>
                  </a:lnTo>
                  <a:lnTo>
                    <a:pt x="756" y="1136"/>
                  </a:lnTo>
                  <a:lnTo>
                    <a:pt x="748" y="1149"/>
                  </a:lnTo>
                  <a:lnTo>
                    <a:pt x="737" y="1164"/>
                  </a:lnTo>
                  <a:lnTo>
                    <a:pt x="726" y="1177"/>
                  </a:lnTo>
                  <a:lnTo>
                    <a:pt x="713" y="1190"/>
                  </a:lnTo>
                  <a:lnTo>
                    <a:pt x="698" y="1202"/>
                  </a:lnTo>
                  <a:lnTo>
                    <a:pt x="683" y="1213"/>
                  </a:lnTo>
                  <a:lnTo>
                    <a:pt x="669" y="1225"/>
                  </a:lnTo>
                  <a:lnTo>
                    <a:pt x="652" y="1235"/>
                  </a:lnTo>
                  <a:lnTo>
                    <a:pt x="636" y="1244"/>
                  </a:lnTo>
                  <a:lnTo>
                    <a:pt x="618" y="1253"/>
                  </a:lnTo>
                  <a:lnTo>
                    <a:pt x="602" y="1261"/>
                  </a:lnTo>
                  <a:lnTo>
                    <a:pt x="584" y="1268"/>
                  </a:lnTo>
                  <a:lnTo>
                    <a:pt x="566" y="1273"/>
                  </a:lnTo>
                  <a:lnTo>
                    <a:pt x="549" y="1276"/>
                  </a:lnTo>
                  <a:lnTo>
                    <a:pt x="531" y="1279"/>
                  </a:lnTo>
                  <a:lnTo>
                    <a:pt x="510" y="1282"/>
                  </a:lnTo>
                  <a:lnTo>
                    <a:pt x="489" y="1284"/>
                  </a:lnTo>
                  <a:lnTo>
                    <a:pt x="466" y="1281"/>
                  </a:lnTo>
                  <a:lnTo>
                    <a:pt x="445" y="1276"/>
                  </a:lnTo>
                  <a:lnTo>
                    <a:pt x="422" y="1269"/>
                  </a:lnTo>
                  <a:lnTo>
                    <a:pt x="401" y="1259"/>
                  </a:lnTo>
                  <a:lnTo>
                    <a:pt x="380" y="1249"/>
                  </a:lnTo>
                  <a:lnTo>
                    <a:pt x="359" y="1236"/>
                  </a:lnTo>
                  <a:lnTo>
                    <a:pt x="339" y="1221"/>
                  </a:lnTo>
                  <a:lnTo>
                    <a:pt x="321" y="1207"/>
                  </a:lnTo>
                  <a:lnTo>
                    <a:pt x="305" y="1190"/>
                  </a:lnTo>
                  <a:lnTo>
                    <a:pt x="289" y="1172"/>
                  </a:lnTo>
                  <a:lnTo>
                    <a:pt x="276" y="1155"/>
                  </a:lnTo>
                  <a:lnTo>
                    <a:pt x="265" y="1137"/>
                  </a:lnTo>
                  <a:lnTo>
                    <a:pt x="255" y="1119"/>
                  </a:lnTo>
                  <a:lnTo>
                    <a:pt x="250" y="1101"/>
                  </a:lnTo>
                  <a:lnTo>
                    <a:pt x="265" y="1107"/>
                  </a:lnTo>
                  <a:lnTo>
                    <a:pt x="283" y="1114"/>
                  </a:lnTo>
                  <a:lnTo>
                    <a:pt x="300" y="1119"/>
                  </a:lnTo>
                  <a:lnTo>
                    <a:pt x="318" y="1122"/>
                  </a:lnTo>
                  <a:lnTo>
                    <a:pt x="328" y="1122"/>
                  </a:lnTo>
                  <a:lnTo>
                    <a:pt x="338" y="1122"/>
                  </a:lnTo>
                  <a:lnTo>
                    <a:pt x="347" y="1121"/>
                  </a:lnTo>
                  <a:lnTo>
                    <a:pt x="357" y="1117"/>
                  </a:lnTo>
                  <a:lnTo>
                    <a:pt x="367" y="1114"/>
                  </a:lnTo>
                  <a:lnTo>
                    <a:pt x="378" y="1109"/>
                  </a:lnTo>
                  <a:lnTo>
                    <a:pt x="390" y="1104"/>
                  </a:lnTo>
                  <a:lnTo>
                    <a:pt x="399" y="1096"/>
                  </a:lnTo>
                  <a:lnTo>
                    <a:pt x="372" y="1088"/>
                  </a:lnTo>
                  <a:lnTo>
                    <a:pt x="346" y="1078"/>
                  </a:lnTo>
                  <a:lnTo>
                    <a:pt x="323" y="1068"/>
                  </a:lnTo>
                  <a:lnTo>
                    <a:pt x="302" y="1056"/>
                  </a:lnTo>
                  <a:close/>
                  <a:moveTo>
                    <a:pt x="526" y="147"/>
                  </a:moveTo>
                  <a:lnTo>
                    <a:pt x="555" y="121"/>
                  </a:lnTo>
                  <a:lnTo>
                    <a:pt x="586" y="96"/>
                  </a:lnTo>
                  <a:lnTo>
                    <a:pt x="614" y="76"/>
                  </a:lnTo>
                  <a:lnTo>
                    <a:pt x="643" y="58"/>
                  </a:lnTo>
                  <a:lnTo>
                    <a:pt x="670" y="43"/>
                  </a:lnTo>
                  <a:lnTo>
                    <a:pt x="700" y="30"/>
                  </a:lnTo>
                  <a:lnTo>
                    <a:pt x="729" y="20"/>
                  </a:lnTo>
                  <a:lnTo>
                    <a:pt x="758" y="12"/>
                  </a:lnTo>
                  <a:lnTo>
                    <a:pt x="800" y="3"/>
                  </a:lnTo>
                  <a:lnTo>
                    <a:pt x="839" y="0"/>
                  </a:lnTo>
                  <a:lnTo>
                    <a:pt x="876" y="0"/>
                  </a:lnTo>
                  <a:lnTo>
                    <a:pt x="911" y="3"/>
                  </a:lnTo>
                  <a:lnTo>
                    <a:pt x="945" y="8"/>
                  </a:lnTo>
                  <a:lnTo>
                    <a:pt x="975" y="15"/>
                  </a:lnTo>
                  <a:lnTo>
                    <a:pt x="1008" y="23"/>
                  </a:lnTo>
                  <a:lnTo>
                    <a:pt x="1037" y="33"/>
                  </a:lnTo>
                  <a:lnTo>
                    <a:pt x="1060" y="40"/>
                  </a:lnTo>
                  <a:lnTo>
                    <a:pt x="1086" y="45"/>
                  </a:lnTo>
                  <a:lnTo>
                    <a:pt x="1113" y="50"/>
                  </a:lnTo>
                  <a:lnTo>
                    <a:pt x="1141" y="51"/>
                  </a:lnTo>
                  <a:lnTo>
                    <a:pt x="1169" y="53"/>
                  </a:lnTo>
                  <a:lnTo>
                    <a:pt x="1194" y="53"/>
                  </a:lnTo>
                  <a:lnTo>
                    <a:pt x="1219" y="51"/>
                  </a:lnTo>
                  <a:lnTo>
                    <a:pt x="1240" y="48"/>
                  </a:lnTo>
                  <a:lnTo>
                    <a:pt x="1225" y="64"/>
                  </a:lnTo>
                  <a:lnTo>
                    <a:pt x="1211" y="78"/>
                  </a:lnTo>
                  <a:lnTo>
                    <a:pt x="1198" y="89"/>
                  </a:lnTo>
                  <a:lnTo>
                    <a:pt x="1183" y="99"/>
                  </a:lnTo>
                  <a:lnTo>
                    <a:pt x="1167" y="106"/>
                  </a:lnTo>
                  <a:lnTo>
                    <a:pt x="1147" y="112"/>
                  </a:lnTo>
                  <a:lnTo>
                    <a:pt x="1126" y="117"/>
                  </a:lnTo>
                  <a:lnTo>
                    <a:pt x="1102" y="122"/>
                  </a:lnTo>
                  <a:lnTo>
                    <a:pt x="1125" y="134"/>
                  </a:lnTo>
                  <a:lnTo>
                    <a:pt x="1144" y="147"/>
                  </a:lnTo>
                  <a:lnTo>
                    <a:pt x="1162" y="160"/>
                  </a:lnTo>
                  <a:lnTo>
                    <a:pt x="1180" y="173"/>
                  </a:lnTo>
                  <a:lnTo>
                    <a:pt x="1194" y="187"/>
                  </a:lnTo>
                  <a:lnTo>
                    <a:pt x="1207" y="200"/>
                  </a:lnTo>
                  <a:lnTo>
                    <a:pt x="1220" y="213"/>
                  </a:lnTo>
                  <a:lnTo>
                    <a:pt x="1230" y="225"/>
                  </a:lnTo>
                  <a:lnTo>
                    <a:pt x="1266" y="276"/>
                  </a:lnTo>
                  <a:lnTo>
                    <a:pt x="1297" y="320"/>
                  </a:lnTo>
                  <a:lnTo>
                    <a:pt x="1308" y="347"/>
                  </a:lnTo>
                  <a:lnTo>
                    <a:pt x="1319" y="371"/>
                  </a:lnTo>
                  <a:lnTo>
                    <a:pt x="1328" y="396"/>
                  </a:lnTo>
                  <a:lnTo>
                    <a:pt x="1332" y="419"/>
                  </a:lnTo>
                  <a:lnTo>
                    <a:pt x="1337" y="442"/>
                  </a:lnTo>
                  <a:lnTo>
                    <a:pt x="1341" y="465"/>
                  </a:lnTo>
                  <a:lnTo>
                    <a:pt x="1341" y="487"/>
                  </a:lnTo>
                  <a:lnTo>
                    <a:pt x="1341" y="508"/>
                  </a:lnTo>
                  <a:lnTo>
                    <a:pt x="1339" y="530"/>
                  </a:lnTo>
                  <a:lnTo>
                    <a:pt x="1337" y="551"/>
                  </a:lnTo>
                  <a:lnTo>
                    <a:pt x="1334" y="571"/>
                  </a:lnTo>
                  <a:lnTo>
                    <a:pt x="1329" y="591"/>
                  </a:lnTo>
                  <a:lnTo>
                    <a:pt x="1319" y="631"/>
                  </a:lnTo>
                  <a:lnTo>
                    <a:pt x="1308" y="668"/>
                  </a:lnTo>
                  <a:lnTo>
                    <a:pt x="1298" y="706"/>
                  </a:lnTo>
                  <a:lnTo>
                    <a:pt x="1289" y="744"/>
                  </a:lnTo>
                  <a:lnTo>
                    <a:pt x="1285" y="764"/>
                  </a:lnTo>
                  <a:lnTo>
                    <a:pt x="1284" y="782"/>
                  </a:lnTo>
                  <a:lnTo>
                    <a:pt x="1282" y="802"/>
                  </a:lnTo>
                  <a:lnTo>
                    <a:pt x="1281" y="822"/>
                  </a:lnTo>
                  <a:lnTo>
                    <a:pt x="1282" y="842"/>
                  </a:lnTo>
                  <a:lnTo>
                    <a:pt x="1284" y="863"/>
                  </a:lnTo>
                  <a:lnTo>
                    <a:pt x="1289" y="883"/>
                  </a:lnTo>
                  <a:lnTo>
                    <a:pt x="1293" y="904"/>
                  </a:lnTo>
                  <a:lnTo>
                    <a:pt x="1302" y="926"/>
                  </a:lnTo>
                  <a:lnTo>
                    <a:pt x="1311" y="949"/>
                  </a:lnTo>
                  <a:lnTo>
                    <a:pt x="1324" y="971"/>
                  </a:lnTo>
                  <a:lnTo>
                    <a:pt x="1337" y="995"/>
                  </a:lnTo>
                  <a:lnTo>
                    <a:pt x="1331" y="1004"/>
                  </a:lnTo>
                  <a:lnTo>
                    <a:pt x="1323" y="1010"/>
                  </a:lnTo>
                  <a:lnTo>
                    <a:pt x="1313" y="1017"/>
                  </a:lnTo>
                  <a:lnTo>
                    <a:pt x="1305" y="1022"/>
                  </a:lnTo>
                  <a:lnTo>
                    <a:pt x="1295" y="1025"/>
                  </a:lnTo>
                  <a:lnTo>
                    <a:pt x="1285" y="1028"/>
                  </a:lnTo>
                  <a:lnTo>
                    <a:pt x="1276" y="1032"/>
                  </a:lnTo>
                  <a:lnTo>
                    <a:pt x="1266" y="1033"/>
                  </a:lnTo>
                  <a:lnTo>
                    <a:pt x="1246" y="1033"/>
                  </a:lnTo>
                  <a:lnTo>
                    <a:pt x="1227" y="1032"/>
                  </a:lnTo>
                  <a:lnTo>
                    <a:pt x="1207" y="1027"/>
                  </a:lnTo>
                  <a:lnTo>
                    <a:pt x="1190" y="1020"/>
                  </a:lnTo>
                  <a:lnTo>
                    <a:pt x="1173" y="1012"/>
                  </a:lnTo>
                  <a:lnTo>
                    <a:pt x="1159" y="1002"/>
                  </a:lnTo>
                  <a:lnTo>
                    <a:pt x="1147" y="990"/>
                  </a:lnTo>
                  <a:lnTo>
                    <a:pt x="1138" y="979"/>
                  </a:lnTo>
                  <a:lnTo>
                    <a:pt x="1134" y="972"/>
                  </a:lnTo>
                  <a:lnTo>
                    <a:pt x="1133" y="966"/>
                  </a:lnTo>
                  <a:lnTo>
                    <a:pt x="1131" y="959"/>
                  </a:lnTo>
                  <a:lnTo>
                    <a:pt x="1130" y="952"/>
                  </a:lnTo>
                  <a:lnTo>
                    <a:pt x="1131" y="946"/>
                  </a:lnTo>
                  <a:lnTo>
                    <a:pt x="1131" y="941"/>
                  </a:lnTo>
                  <a:lnTo>
                    <a:pt x="1134" y="934"/>
                  </a:lnTo>
                  <a:lnTo>
                    <a:pt x="1138" y="928"/>
                  </a:lnTo>
                  <a:lnTo>
                    <a:pt x="1121" y="933"/>
                  </a:lnTo>
                  <a:lnTo>
                    <a:pt x="1104" y="936"/>
                  </a:lnTo>
                  <a:lnTo>
                    <a:pt x="1086" y="938"/>
                  </a:lnTo>
                  <a:lnTo>
                    <a:pt x="1068" y="938"/>
                  </a:lnTo>
                  <a:lnTo>
                    <a:pt x="1050" y="938"/>
                  </a:lnTo>
                  <a:lnTo>
                    <a:pt x="1032" y="936"/>
                  </a:lnTo>
                  <a:lnTo>
                    <a:pt x="1016" y="933"/>
                  </a:lnTo>
                  <a:lnTo>
                    <a:pt x="998" y="928"/>
                  </a:lnTo>
                  <a:lnTo>
                    <a:pt x="980" y="923"/>
                  </a:lnTo>
                  <a:lnTo>
                    <a:pt x="964" y="918"/>
                  </a:lnTo>
                  <a:lnTo>
                    <a:pt x="948" y="909"/>
                  </a:lnTo>
                  <a:lnTo>
                    <a:pt x="932" y="901"/>
                  </a:lnTo>
                  <a:lnTo>
                    <a:pt x="901" y="883"/>
                  </a:lnTo>
                  <a:lnTo>
                    <a:pt x="872" y="863"/>
                  </a:lnTo>
                  <a:lnTo>
                    <a:pt x="844" y="838"/>
                  </a:lnTo>
                  <a:lnTo>
                    <a:pt x="818" y="814"/>
                  </a:lnTo>
                  <a:lnTo>
                    <a:pt x="795" y="787"/>
                  </a:lnTo>
                  <a:lnTo>
                    <a:pt x="776" y="759"/>
                  </a:lnTo>
                  <a:lnTo>
                    <a:pt x="758" y="731"/>
                  </a:lnTo>
                  <a:lnTo>
                    <a:pt x="743" y="701"/>
                  </a:lnTo>
                  <a:lnTo>
                    <a:pt x="739" y="688"/>
                  </a:lnTo>
                  <a:lnTo>
                    <a:pt x="734" y="673"/>
                  </a:lnTo>
                  <a:lnTo>
                    <a:pt x="730" y="660"/>
                  </a:lnTo>
                  <a:lnTo>
                    <a:pt x="727" y="647"/>
                  </a:lnTo>
                  <a:lnTo>
                    <a:pt x="727" y="614"/>
                  </a:lnTo>
                  <a:lnTo>
                    <a:pt x="730" y="586"/>
                  </a:lnTo>
                  <a:lnTo>
                    <a:pt x="732" y="573"/>
                  </a:lnTo>
                  <a:lnTo>
                    <a:pt x="735" y="560"/>
                  </a:lnTo>
                  <a:lnTo>
                    <a:pt x="740" y="550"/>
                  </a:lnTo>
                  <a:lnTo>
                    <a:pt x="743" y="540"/>
                  </a:lnTo>
                  <a:lnTo>
                    <a:pt x="748" y="530"/>
                  </a:lnTo>
                  <a:lnTo>
                    <a:pt x="755" y="522"/>
                  </a:lnTo>
                  <a:lnTo>
                    <a:pt x="760" y="513"/>
                  </a:lnTo>
                  <a:lnTo>
                    <a:pt x="766" y="507"/>
                  </a:lnTo>
                  <a:lnTo>
                    <a:pt x="774" y="502"/>
                  </a:lnTo>
                  <a:lnTo>
                    <a:pt x="781" y="495"/>
                  </a:lnTo>
                  <a:lnTo>
                    <a:pt x="789" y="492"/>
                  </a:lnTo>
                  <a:lnTo>
                    <a:pt x="797" y="489"/>
                  </a:lnTo>
                  <a:lnTo>
                    <a:pt x="805" y="485"/>
                  </a:lnTo>
                  <a:lnTo>
                    <a:pt x="815" y="484"/>
                  </a:lnTo>
                  <a:lnTo>
                    <a:pt x="823" y="484"/>
                  </a:lnTo>
                  <a:lnTo>
                    <a:pt x="833" y="484"/>
                  </a:lnTo>
                  <a:lnTo>
                    <a:pt x="852" y="485"/>
                  </a:lnTo>
                  <a:lnTo>
                    <a:pt x="872" y="490"/>
                  </a:lnTo>
                  <a:lnTo>
                    <a:pt x="893" y="498"/>
                  </a:lnTo>
                  <a:lnTo>
                    <a:pt x="914" y="510"/>
                  </a:lnTo>
                  <a:lnTo>
                    <a:pt x="935" y="525"/>
                  </a:lnTo>
                  <a:lnTo>
                    <a:pt x="954" y="541"/>
                  </a:lnTo>
                  <a:lnTo>
                    <a:pt x="974" y="568"/>
                  </a:lnTo>
                  <a:lnTo>
                    <a:pt x="988" y="593"/>
                  </a:lnTo>
                  <a:lnTo>
                    <a:pt x="1000" y="616"/>
                  </a:lnTo>
                  <a:lnTo>
                    <a:pt x="1006" y="637"/>
                  </a:lnTo>
                  <a:lnTo>
                    <a:pt x="1008" y="647"/>
                  </a:lnTo>
                  <a:lnTo>
                    <a:pt x="1008" y="657"/>
                  </a:lnTo>
                  <a:lnTo>
                    <a:pt x="1008" y="665"/>
                  </a:lnTo>
                  <a:lnTo>
                    <a:pt x="1006" y="673"/>
                  </a:lnTo>
                  <a:lnTo>
                    <a:pt x="1005" y="680"/>
                  </a:lnTo>
                  <a:lnTo>
                    <a:pt x="1001" y="687"/>
                  </a:lnTo>
                  <a:lnTo>
                    <a:pt x="998" y="692"/>
                  </a:lnTo>
                  <a:lnTo>
                    <a:pt x="995" y="697"/>
                  </a:lnTo>
                  <a:lnTo>
                    <a:pt x="990" y="700"/>
                  </a:lnTo>
                  <a:lnTo>
                    <a:pt x="984" y="703"/>
                  </a:lnTo>
                  <a:lnTo>
                    <a:pt x="979" y="706"/>
                  </a:lnTo>
                  <a:lnTo>
                    <a:pt x="972" y="706"/>
                  </a:lnTo>
                  <a:lnTo>
                    <a:pt x="964" y="706"/>
                  </a:lnTo>
                  <a:lnTo>
                    <a:pt x="956" y="706"/>
                  </a:lnTo>
                  <a:lnTo>
                    <a:pt x="948" y="705"/>
                  </a:lnTo>
                  <a:lnTo>
                    <a:pt x="940" y="701"/>
                  </a:lnTo>
                  <a:lnTo>
                    <a:pt x="930" y="698"/>
                  </a:lnTo>
                  <a:lnTo>
                    <a:pt x="922" y="692"/>
                  </a:lnTo>
                  <a:lnTo>
                    <a:pt x="912" y="685"/>
                  </a:lnTo>
                  <a:lnTo>
                    <a:pt x="901" y="678"/>
                  </a:lnTo>
                  <a:lnTo>
                    <a:pt x="881" y="659"/>
                  </a:lnTo>
                  <a:lnTo>
                    <a:pt x="859" y="634"/>
                  </a:lnTo>
                  <a:lnTo>
                    <a:pt x="872" y="662"/>
                  </a:lnTo>
                  <a:lnTo>
                    <a:pt x="885" y="685"/>
                  </a:lnTo>
                  <a:lnTo>
                    <a:pt x="898" y="706"/>
                  </a:lnTo>
                  <a:lnTo>
                    <a:pt x="912" y="723"/>
                  </a:lnTo>
                  <a:lnTo>
                    <a:pt x="925" y="739"/>
                  </a:lnTo>
                  <a:lnTo>
                    <a:pt x="940" y="751"/>
                  </a:lnTo>
                  <a:lnTo>
                    <a:pt x="954" y="761"/>
                  </a:lnTo>
                  <a:lnTo>
                    <a:pt x="969" y="768"/>
                  </a:lnTo>
                  <a:lnTo>
                    <a:pt x="984" y="772"/>
                  </a:lnTo>
                  <a:lnTo>
                    <a:pt x="998" y="776"/>
                  </a:lnTo>
                  <a:lnTo>
                    <a:pt x="1013" y="776"/>
                  </a:lnTo>
                  <a:lnTo>
                    <a:pt x="1027" y="774"/>
                  </a:lnTo>
                  <a:lnTo>
                    <a:pt x="1042" y="771"/>
                  </a:lnTo>
                  <a:lnTo>
                    <a:pt x="1055" y="766"/>
                  </a:lnTo>
                  <a:lnTo>
                    <a:pt x="1070" y="759"/>
                  </a:lnTo>
                  <a:lnTo>
                    <a:pt x="1083" y="749"/>
                  </a:lnTo>
                  <a:lnTo>
                    <a:pt x="1096" y="739"/>
                  </a:lnTo>
                  <a:lnTo>
                    <a:pt x="1108" y="730"/>
                  </a:lnTo>
                  <a:lnTo>
                    <a:pt x="1121" y="716"/>
                  </a:lnTo>
                  <a:lnTo>
                    <a:pt x="1133" y="703"/>
                  </a:lnTo>
                  <a:lnTo>
                    <a:pt x="1144" y="688"/>
                  </a:lnTo>
                  <a:lnTo>
                    <a:pt x="1154" y="672"/>
                  </a:lnTo>
                  <a:lnTo>
                    <a:pt x="1164" y="657"/>
                  </a:lnTo>
                  <a:lnTo>
                    <a:pt x="1172" y="639"/>
                  </a:lnTo>
                  <a:lnTo>
                    <a:pt x="1180" y="622"/>
                  </a:lnTo>
                  <a:lnTo>
                    <a:pt x="1186" y="604"/>
                  </a:lnTo>
                  <a:lnTo>
                    <a:pt x="1193" y="586"/>
                  </a:lnTo>
                  <a:lnTo>
                    <a:pt x="1198" y="568"/>
                  </a:lnTo>
                  <a:lnTo>
                    <a:pt x="1201" y="548"/>
                  </a:lnTo>
                  <a:lnTo>
                    <a:pt x="1204" y="530"/>
                  </a:lnTo>
                  <a:lnTo>
                    <a:pt x="1206" y="512"/>
                  </a:lnTo>
                  <a:lnTo>
                    <a:pt x="1206" y="494"/>
                  </a:lnTo>
                  <a:lnTo>
                    <a:pt x="1207" y="472"/>
                  </a:lnTo>
                  <a:lnTo>
                    <a:pt x="1204" y="451"/>
                  </a:lnTo>
                  <a:lnTo>
                    <a:pt x="1199" y="429"/>
                  </a:lnTo>
                  <a:lnTo>
                    <a:pt x="1193" y="406"/>
                  </a:lnTo>
                  <a:lnTo>
                    <a:pt x="1183" y="386"/>
                  </a:lnTo>
                  <a:lnTo>
                    <a:pt x="1170" y="365"/>
                  </a:lnTo>
                  <a:lnTo>
                    <a:pt x="1157" y="345"/>
                  </a:lnTo>
                  <a:lnTo>
                    <a:pt x="1141" y="327"/>
                  </a:lnTo>
                  <a:lnTo>
                    <a:pt x="1125" y="309"/>
                  </a:lnTo>
                  <a:lnTo>
                    <a:pt x="1107" y="292"/>
                  </a:lnTo>
                  <a:lnTo>
                    <a:pt x="1089" y="277"/>
                  </a:lnTo>
                  <a:lnTo>
                    <a:pt x="1070" y="264"/>
                  </a:lnTo>
                  <a:lnTo>
                    <a:pt x="1050" y="254"/>
                  </a:lnTo>
                  <a:lnTo>
                    <a:pt x="1032" y="244"/>
                  </a:lnTo>
                  <a:lnTo>
                    <a:pt x="1013" y="238"/>
                  </a:lnTo>
                  <a:lnTo>
                    <a:pt x="993" y="234"/>
                  </a:lnTo>
                  <a:lnTo>
                    <a:pt x="1003" y="249"/>
                  </a:lnTo>
                  <a:lnTo>
                    <a:pt x="1011" y="266"/>
                  </a:lnTo>
                  <a:lnTo>
                    <a:pt x="1019" y="282"/>
                  </a:lnTo>
                  <a:lnTo>
                    <a:pt x="1024" y="300"/>
                  </a:lnTo>
                  <a:lnTo>
                    <a:pt x="1026" y="310"/>
                  </a:lnTo>
                  <a:lnTo>
                    <a:pt x="1027" y="320"/>
                  </a:lnTo>
                  <a:lnTo>
                    <a:pt x="1027" y="330"/>
                  </a:lnTo>
                  <a:lnTo>
                    <a:pt x="1026" y="340"/>
                  </a:lnTo>
                  <a:lnTo>
                    <a:pt x="1024" y="352"/>
                  </a:lnTo>
                  <a:lnTo>
                    <a:pt x="1021" y="363"/>
                  </a:lnTo>
                  <a:lnTo>
                    <a:pt x="1016" y="375"/>
                  </a:lnTo>
                  <a:lnTo>
                    <a:pt x="1010" y="386"/>
                  </a:lnTo>
                  <a:lnTo>
                    <a:pt x="993" y="352"/>
                  </a:lnTo>
                  <a:lnTo>
                    <a:pt x="977" y="320"/>
                  </a:lnTo>
                  <a:lnTo>
                    <a:pt x="958" y="294"/>
                  </a:lnTo>
                  <a:lnTo>
                    <a:pt x="940" y="271"/>
                  </a:lnTo>
                  <a:lnTo>
                    <a:pt x="919" y="251"/>
                  </a:lnTo>
                  <a:lnTo>
                    <a:pt x="899" y="234"/>
                  </a:lnTo>
                  <a:lnTo>
                    <a:pt x="880" y="223"/>
                  </a:lnTo>
                  <a:lnTo>
                    <a:pt x="862" y="215"/>
                  </a:lnTo>
                  <a:lnTo>
                    <a:pt x="844" y="210"/>
                  </a:lnTo>
                  <a:lnTo>
                    <a:pt x="826" y="208"/>
                  </a:lnTo>
                  <a:lnTo>
                    <a:pt x="820" y="210"/>
                  </a:lnTo>
                  <a:lnTo>
                    <a:pt x="812" y="211"/>
                  </a:lnTo>
                  <a:lnTo>
                    <a:pt x="805" y="213"/>
                  </a:lnTo>
                  <a:lnTo>
                    <a:pt x="800" y="216"/>
                  </a:lnTo>
                  <a:lnTo>
                    <a:pt x="794" y="221"/>
                  </a:lnTo>
                  <a:lnTo>
                    <a:pt x="789" y="226"/>
                  </a:lnTo>
                  <a:lnTo>
                    <a:pt x="786" y="231"/>
                  </a:lnTo>
                  <a:lnTo>
                    <a:pt x="782" y="238"/>
                  </a:lnTo>
                  <a:lnTo>
                    <a:pt x="781" y="246"/>
                  </a:lnTo>
                  <a:lnTo>
                    <a:pt x="779" y="254"/>
                  </a:lnTo>
                  <a:lnTo>
                    <a:pt x="777" y="262"/>
                  </a:lnTo>
                  <a:lnTo>
                    <a:pt x="777" y="272"/>
                  </a:lnTo>
                  <a:lnTo>
                    <a:pt x="777" y="287"/>
                  </a:lnTo>
                  <a:lnTo>
                    <a:pt x="776" y="299"/>
                  </a:lnTo>
                  <a:lnTo>
                    <a:pt x="771" y="310"/>
                  </a:lnTo>
                  <a:lnTo>
                    <a:pt x="763" y="322"/>
                  </a:lnTo>
                  <a:lnTo>
                    <a:pt x="755" y="333"/>
                  </a:lnTo>
                  <a:lnTo>
                    <a:pt x="743" y="343"/>
                  </a:lnTo>
                  <a:lnTo>
                    <a:pt x="730" y="352"/>
                  </a:lnTo>
                  <a:lnTo>
                    <a:pt x="717" y="360"/>
                  </a:lnTo>
                  <a:lnTo>
                    <a:pt x="703" y="368"/>
                  </a:lnTo>
                  <a:lnTo>
                    <a:pt x="688" y="373"/>
                  </a:lnTo>
                  <a:lnTo>
                    <a:pt x="670" y="378"/>
                  </a:lnTo>
                  <a:lnTo>
                    <a:pt x="654" y="383"/>
                  </a:lnTo>
                  <a:lnTo>
                    <a:pt x="638" y="386"/>
                  </a:lnTo>
                  <a:lnTo>
                    <a:pt x="620" y="388"/>
                  </a:lnTo>
                  <a:lnTo>
                    <a:pt x="604" y="388"/>
                  </a:lnTo>
                  <a:lnTo>
                    <a:pt x="586" y="386"/>
                  </a:lnTo>
                  <a:lnTo>
                    <a:pt x="570" y="385"/>
                  </a:lnTo>
                  <a:lnTo>
                    <a:pt x="555" y="381"/>
                  </a:lnTo>
                  <a:lnTo>
                    <a:pt x="541" y="375"/>
                  </a:lnTo>
                  <a:lnTo>
                    <a:pt x="528" y="368"/>
                  </a:lnTo>
                  <a:lnTo>
                    <a:pt x="515" y="360"/>
                  </a:lnTo>
                  <a:lnTo>
                    <a:pt x="505" y="350"/>
                  </a:lnTo>
                  <a:lnTo>
                    <a:pt x="495" y="338"/>
                  </a:lnTo>
                  <a:lnTo>
                    <a:pt x="489" y="325"/>
                  </a:lnTo>
                  <a:lnTo>
                    <a:pt x="484" y="310"/>
                  </a:lnTo>
                  <a:lnTo>
                    <a:pt x="480" y="292"/>
                  </a:lnTo>
                  <a:lnTo>
                    <a:pt x="480" y="274"/>
                  </a:lnTo>
                  <a:lnTo>
                    <a:pt x="484" y="253"/>
                  </a:lnTo>
                  <a:lnTo>
                    <a:pt x="489" y="229"/>
                  </a:lnTo>
                  <a:lnTo>
                    <a:pt x="498" y="205"/>
                  </a:lnTo>
                  <a:lnTo>
                    <a:pt x="510" y="177"/>
                  </a:lnTo>
                  <a:lnTo>
                    <a:pt x="526" y="147"/>
                  </a:lnTo>
                  <a:close/>
                  <a:moveTo>
                    <a:pt x="438" y="513"/>
                  </a:moveTo>
                  <a:lnTo>
                    <a:pt x="446" y="503"/>
                  </a:lnTo>
                  <a:lnTo>
                    <a:pt x="455" y="492"/>
                  </a:lnTo>
                  <a:lnTo>
                    <a:pt x="459" y="482"/>
                  </a:lnTo>
                  <a:lnTo>
                    <a:pt x="463" y="470"/>
                  </a:lnTo>
                  <a:lnTo>
                    <a:pt x="466" y="461"/>
                  </a:lnTo>
                  <a:lnTo>
                    <a:pt x="468" y="451"/>
                  </a:lnTo>
                  <a:lnTo>
                    <a:pt x="469" y="441"/>
                  </a:lnTo>
                  <a:lnTo>
                    <a:pt x="469" y="431"/>
                  </a:lnTo>
                  <a:lnTo>
                    <a:pt x="468" y="411"/>
                  </a:lnTo>
                  <a:lnTo>
                    <a:pt x="463" y="391"/>
                  </a:lnTo>
                  <a:lnTo>
                    <a:pt x="458" y="371"/>
                  </a:lnTo>
                  <a:lnTo>
                    <a:pt x="451" y="352"/>
                  </a:lnTo>
                  <a:lnTo>
                    <a:pt x="445" y="330"/>
                  </a:lnTo>
                  <a:lnTo>
                    <a:pt x="440" y="309"/>
                  </a:lnTo>
                  <a:lnTo>
                    <a:pt x="438" y="286"/>
                  </a:lnTo>
                  <a:lnTo>
                    <a:pt x="438" y="262"/>
                  </a:lnTo>
                  <a:lnTo>
                    <a:pt x="440" y="249"/>
                  </a:lnTo>
                  <a:lnTo>
                    <a:pt x="442" y="236"/>
                  </a:lnTo>
                  <a:lnTo>
                    <a:pt x="445" y="223"/>
                  </a:lnTo>
                  <a:lnTo>
                    <a:pt x="450" y="210"/>
                  </a:lnTo>
                  <a:lnTo>
                    <a:pt x="456" y="196"/>
                  </a:lnTo>
                  <a:lnTo>
                    <a:pt x="464" y="182"/>
                  </a:lnTo>
                  <a:lnTo>
                    <a:pt x="472" y="167"/>
                  </a:lnTo>
                  <a:lnTo>
                    <a:pt x="484" y="152"/>
                  </a:lnTo>
                  <a:lnTo>
                    <a:pt x="479" y="144"/>
                  </a:lnTo>
                  <a:lnTo>
                    <a:pt x="472" y="135"/>
                  </a:lnTo>
                  <a:lnTo>
                    <a:pt x="466" y="127"/>
                  </a:lnTo>
                  <a:lnTo>
                    <a:pt x="458" y="121"/>
                  </a:lnTo>
                  <a:lnTo>
                    <a:pt x="448" y="116"/>
                  </a:lnTo>
                  <a:lnTo>
                    <a:pt x="437" y="114"/>
                  </a:lnTo>
                  <a:lnTo>
                    <a:pt x="425" y="114"/>
                  </a:lnTo>
                  <a:lnTo>
                    <a:pt x="411" y="117"/>
                  </a:lnTo>
                  <a:lnTo>
                    <a:pt x="396" y="125"/>
                  </a:lnTo>
                  <a:lnTo>
                    <a:pt x="380" y="137"/>
                  </a:lnTo>
                  <a:lnTo>
                    <a:pt x="360" y="154"/>
                  </a:lnTo>
                  <a:lnTo>
                    <a:pt x="339" y="177"/>
                  </a:lnTo>
                  <a:lnTo>
                    <a:pt x="317" y="206"/>
                  </a:lnTo>
                  <a:lnTo>
                    <a:pt x="292" y="241"/>
                  </a:lnTo>
                  <a:lnTo>
                    <a:pt x="266" y="284"/>
                  </a:lnTo>
                  <a:lnTo>
                    <a:pt x="237" y="333"/>
                  </a:lnTo>
                  <a:lnTo>
                    <a:pt x="193" y="371"/>
                  </a:lnTo>
                  <a:lnTo>
                    <a:pt x="158" y="404"/>
                  </a:lnTo>
                  <a:lnTo>
                    <a:pt x="127" y="434"/>
                  </a:lnTo>
                  <a:lnTo>
                    <a:pt x="102" y="462"/>
                  </a:lnTo>
                  <a:lnTo>
                    <a:pt x="81" y="485"/>
                  </a:lnTo>
                  <a:lnTo>
                    <a:pt x="67" y="505"/>
                  </a:lnTo>
                  <a:lnTo>
                    <a:pt x="55" y="523"/>
                  </a:lnTo>
                  <a:lnTo>
                    <a:pt x="49" y="540"/>
                  </a:lnTo>
                  <a:lnTo>
                    <a:pt x="46" y="551"/>
                  </a:lnTo>
                  <a:lnTo>
                    <a:pt x="46" y="563"/>
                  </a:lnTo>
                  <a:lnTo>
                    <a:pt x="49" y="573"/>
                  </a:lnTo>
                  <a:lnTo>
                    <a:pt x="55" y="579"/>
                  </a:lnTo>
                  <a:lnTo>
                    <a:pt x="62" y="586"/>
                  </a:lnTo>
                  <a:lnTo>
                    <a:pt x="72" y="591"/>
                  </a:lnTo>
                  <a:lnTo>
                    <a:pt x="83" y="594"/>
                  </a:lnTo>
                  <a:lnTo>
                    <a:pt x="96" y="598"/>
                  </a:lnTo>
                  <a:lnTo>
                    <a:pt x="114" y="581"/>
                  </a:lnTo>
                  <a:lnTo>
                    <a:pt x="132" y="569"/>
                  </a:lnTo>
                  <a:lnTo>
                    <a:pt x="148" y="558"/>
                  </a:lnTo>
                  <a:lnTo>
                    <a:pt x="164" y="548"/>
                  </a:lnTo>
                  <a:lnTo>
                    <a:pt x="179" y="541"/>
                  </a:lnTo>
                  <a:lnTo>
                    <a:pt x="193" y="535"/>
                  </a:lnTo>
                  <a:lnTo>
                    <a:pt x="206" y="530"/>
                  </a:lnTo>
                  <a:lnTo>
                    <a:pt x="219" y="527"/>
                  </a:lnTo>
                  <a:lnTo>
                    <a:pt x="232" y="525"/>
                  </a:lnTo>
                  <a:lnTo>
                    <a:pt x="244" y="523"/>
                  </a:lnTo>
                  <a:lnTo>
                    <a:pt x="255" y="523"/>
                  </a:lnTo>
                  <a:lnTo>
                    <a:pt x="266" y="525"/>
                  </a:lnTo>
                  <a:lnTo>
                    <a:pt x="286" y="528"/>
                  </a:lnTo>
                  <a:lnTo>
                    <a:pt x="304" y="533"/>
                  </a:lnTo>
                  <a:lnTo>
                    <a:pt x="321" y="538"/>
                  </a:lnTo>
                  <a:lnTo>
                    <a:pt x="338" y="545"/>
                  </a:lnTo>
                  <a:lnTo>
                    <a:pt x="354" y="548"/>
                  </a:lnTo>
                  <a:lnTo>
                    <a:pt x="370" y="550"/>
                  </a:lnTo>
                  <a:lnTo>
                    <a:pt x="378" y="550"/>
                  </a:lnTo>
                  <a:lnTo>
                    <a:pt x="386" y="548"/>
                  </a:lnTo>
                  <a:lnTo>
                    <a:pt x="394" y="546"/>
                  </a:lnTo>
                  <a:lnTo>
                    <a:pt x="403" y="543"/>
                  </a:lnTo>
                  <a:lnTo>
                    <a:pt x="412" y="538"/>
                  </a:lnTo>
                  <a:lnTo>
                    <a:pt x="420" y="531"/>
                  </a:lnTo>
                  <a:lnTo>
                    <a:pt x="430" y="523"/>
                  </a:lnTo>
                  <a:lnTo>
                    <a:pt x="438" y="513"/>
                  </a:lnTo>
                  <a:close/>
                  <a:moveTo>
                    <a:pt x="370" y="366"/>
                  </a:moveTo>
                  <a:lnTo>
                    <a:pt x="365" y="348"/>
                  </a:lnTo>
                  <a:lnTo>
                    <a:pt x="362" y="330"/>
                  </a:lnTo>
                  <a:lnTo>
                    <a:pt x="359" y="312"/>
                  </a:lnTo>
                  <a:lnTo>
                    <a:pt x="357" y="294"/>
                  </a:lnTo>
                  <a:lnTo>
                    <a:pt x="343" y="317"/>
                  </a:lnTo>
                  <a:lnTo>
                    <a:pt x="328" y="342"/>
                  </a:lnTo>
                  <a:lnTo>
                    <a:pt x="315" y="365"/>
                  </a:lnTo>
                  <a:lnTo>
                    <a:pt x="302" y="390"/>
                  </a:lnTo>
                  <a:lnTo>
                    <a:pt x="286" y="401"/>
                  </a:lnTo>
                  <a:lnTo>
                    <a:pt x="271" y="414"/>
                  </a:lnTo>
                  <a:lnTo>
                    <a:pt x="257" y="428"/>
                  </a:lnTo>
                  <a:lnTo>
                    <a:pt x="242" y="441"/>
                  </a:lnTo>
                  <a:lnTo>
                    <a:pt x="250" y="441"/>
                  </a:lnTo>
                  <a:lnTo>
                    <a:pt x="260" y="441"/>
                  </a:lnTo>
                  <a:lnTo>
                    <a:pt x="283" y="442"/>
                  </a:lnTo>
                  <a:lnTo>
                    <a:pt x="305" y="447"/>
                  </a:lnTo>
                  <a:lnTo>
                    <a:pt x="328" y="452"/>
                  </a:lnTo>
                  <a:lnTo>
                    <a:pt x="351" y="461"/>
                  </a:lnTo>
                  <a:lnTo>
                    <a:pt x="360" y="464"/>
                  </a:lnTo>
                  <a:lnTo>
                    <a:pt x="369" y="465"/>
                  </a:lnTo>
                  <a:lnTo>
                    <a:pt x="375" y="461"/>
                  </a:lnTo>
                  <a:lnTo>
                    <a:pt x="380" y="454"/>
                  </a:lnTo>
                  <a:lnTo>
                    <a:pt x="385" y="446"/>
                  </a:lnTo>
                  <a:lnTo>
                    <a:pt x="386" y="436"/>
                  </a:lnTo>
                  <a:lnTo>
                    <a:pt x="386" y="426"/>
                  </a:lnTo>
                  <a:lnTo>
                    <a:pt x="385" y="416"/>
                  </a:lnTo>
                  <a:lnTo>
                    <a:pt x="377" y="391"/>
                  </a:lnTo>
                  <a:lnTo>
                    <a:pt x="370" y="366"/>
                  </a:lnTo>
                  <a:close/>
                  <a:moveTo>
                    <a:pt x="472" y="624"/>
                  </a:moveTo>
                  <a:lnTo>
                    <a:pt x="482" y="631"/>
                  </a:lnTo>
                  <a:lnTo>
                    <a:pt x="493" y="635"/>
                  </a:lnTo>
                  <a:lnTo>
                    <a:pt x="505" y="637"/>
                  </a:lnTo>
                  <a:lnTo>
                    <a:pt x="516" y="637"/>
                  </a:lnTo>
                  <a:lnTo>
                    <a:pt x="528" y="635"/>
                  </a:lnTo>
                  <a:lnTo>
                    <a:pt x="539" y="632"/>
                  </a:lnTo>
                  <a:lnTo>
                    <a:pt x="549" y="626"/>
                  </a:lnTo>
                  <a:lnTo>
                    <a:pt x="558" y="617"/>
                  </a:lnTo>
                  <a:lnTo>
                    <a:pt x="565" y="607"/>
                  </a:lnTo>
                  <a:lnTo>
                    <a:pt x="570" y="596"/>
                  </a:lnTo>
                  <a:lnTo>
                    <a:pt x="573" y="584"/>
                  </a:lnTo>
                  <a:lnTo>
                    <a:pt x="573" y="573"/>
                  </a:lnTo>
                  <a:lnTo>
                    <a:pt x="571" y="561"/>
                  </a:lnTo>
                  <a:lnTo>
                    <a:pt x="566" y="550"/>
                  </a:lnTo>
                  <a:lnTo>
                    <a:pt x="562" y="540"/>
                  </a:lnTo>
                  <a:lnTo>
                    <a:pt x="554" y="531"/>
                  </a:lnTo>
                  <a:lnTo>
                    <a:pt x="542" y="523"/>
                  </a:lnTo>
                  <a:lnTo>
                    <a:pt x="532" y="518"/>
                  </a:lnTo>
                  <a:lnTo>
                    <a:pt x="521" y="517"/>
                  </a:lnTo>
                  <a:lnTo>
                    <a:pt x="508" y="517"/>
                  </a:lnTo>
                  <a:lnTo>
                    <a:pt x="497" y="518"/>
                  </a:lnTo>
                  <a:lnTo>
                    <a:pt x="487" y="522"/>
                  </a:lnTo>
                  <a:lnTo>
                    <a:pt x="477" y="528"/>
                  </a:lnTo>
                  <a:lnTo>
                    <a:pt x="468" y="536"/>
                  </a:lnTo>
                  <a:lnTo>
                    <a:pt x="461" y="546"/>
                  </a:lnTo>
                  <a:lnTo>
                    <a:pt x="456" y="558"/>
                  </a:lnTo>
                  <a:lnTo>
                    <a:pt x="453" y="569"/>
                  </a:lnTo>
                  <a:lnTo>
                    <a:pt x="453" y="581"/>
                  </a:lnTo>
                  <a:lnTo>
                    <a:pt x="455" y="593"/>
                  </a:lnTo>
                  <a:lnTo>
                    <a:pt x="458" y="604"/>
                  </a:lnTo>
                  <a:lnTo>
                    <a:pt x="464" y="614"/>
                  </a:lnTo>
                  <a:lnTo>
                    <a:pt x="472" y="624"/>
                  </a:lnTo>
                  <a:close/>
                  <a:moveTo>
                    <a:pt x="1214" y="1187"/>
                  </a:moveTo>
                  <a:lnTo>
                    <a:pt x="1229" y="1178"/>
                  </a:lnTo>
                  <a:lnTo>
                    <a:pt x="1243" y="1172"/>
                  </a:lnTo>
                  <a:lnTo>
                    <a:pt x="1255" y="1169"/>
                  </a:lnTo>
                  <a:lnTo>
                    <a:pt x="1266" y="1165"/>
                  </a:lnTo>
                  <a:lnTo>
                    <a:pt x="1276" y="1164"/>
                  </a:lnTo>
                  <a:lnTo>
                    <a:pt x="1285" y="1165"/>
                  </a:lnTo>
                  <a:lnTo>
                    <a:pt x="1292" y="1167"/>
                  </a:lnTo>
                  <a:lnTo>
                    <a:pt x="1297" y="1170"/>
                  </a:lnTo>
                  <a:lnTo>
                    <a:pt x="1302" y="1175"/>
                  </a:lnTo>
                  <a:lnTo>
                    <a:pt x="1305" y="1182"/>
                  </a:lnTo>
                  <a:lnTo>
                    <a:pt x="1306" y="1190"/>
                  </a:lnTo>
                  <a:lnTo>
                    <a:pt x="1306" y="1200"/>
                  </a:lnTo>
                  <a:lnTo>
                    <a:pt x="1305" y="1211"/>
                  </a:lnTo>
                  <a:lnTo>
                    <a:pt x="1302" y="1225"/>
                  </a:lnTo>
                  <a:lnTo>
                    <a:pt x="1298" y="1240"/>
                  </a:lnTo>
                  <a:lnTo>
                    <a:pt x="1292" y="1256"/>
                  </a:lnTo>
                  <a:lnTo>
                    <a:pt x="1277" y="1264"/>
                  </a:lnTo>
                  <a:lnTo>
                    <a:pt x="1263" y="1271"/>
                  </a:lnTo>
                  <a:lnTo>
                    <a:pt x="1251" y="1276"/>
                  </a:lnTo>
                  <a:lnTo>
                    <a:pt x="1240" y="1277"/>
                  </a:lnTo>
                  <a:lnTo>
                    <a:pt x="1230" y="1279"/>
                  </a:lnTo>
                  <a:lnTo>
                    <a:pt x="1220" y="1279"/>
                  </a:lnTo>
                  <a:lnTo>
                    <a:pt x="1214" y="1277"/>
                  </a:lnTo>
                  <a:lnTo>
                    <a:pt x="1209" y="1274"/>
                  </a:lnTo>
                  <a:lnTo>
                    <a:pt x="1204" y="1269"/>
                  </a:lnTo>
                  <a:lnTo>
                    <a:pt x="1201" y="1261"/>
                  </a:lnTo>
                  <a:lnTo>
                    <a:pt x="1199" y="1253"/>
                  </a:lnTo>
                  <a:lnTo>
                    <a:pt x="1199" y="1243"/>
                  </a:lnTo>
                  <a:lnTo>
                    <a:pt x="1201" y="1231"/>
                  </a:lnTo>
                  <a:lnTo>
                    <a:pt x="1204" y="1218"/>
                  </a:lnTo>
                  <a:lnTo>
                    <a:pt x="1207" y="1203"/>
                  </a:lnTo>
                  <a:lnTo>
                    <a:pt x="1214" y="1187"/>
                  </a:lnTo>
                  <a:close/>
                  <a:moveTo>
                    <a:pt x="1107" y="1235"/>
                  </a:moveTo>
                  <a:lnTo>
                    <a:pt x="1112" y="1251"/>
                  </a:lnTo>
                  <a:lnTo>
                    <a:pt x="1112" y="1264"/>
                  </a:lnTo>
                  <a:lnTo>
                    <a:pt x="1112" y="1279"/>
                  </a:lnTo>
                  <a:lnTo>
                    <a:pt x="1108" y="1292"/>
                  </a:lnTo>
                  <a:lnTo>
                    <a:pt x="1118" y="1291"/>
                  </a:lnTo>
                  <a:lnTo>
                    <a:pt x="1128" y="1289"/>
                  </a:lnTo>
                  <a:lnTo>
                    <a:pt x="1136" y="1286"/>
                  </a:lnTo>
                  <a:lnTo>
                    <a:pt x="1143" y="1282"/>
                  </a:lnTo>
                  <a:lnTo>
                    <a:pt x="1149" y="1277"/>
                  </a:lnTo>
                  <a:lnTo>
                    <a:pt x="1156" y="1271"/>
                  </a:lnTo>
                  <a:lnTo>
                    <a:pt x="1160" y="1263"/>
                  </a:lnTo>
                  <a:lnTo>
                    <a:pt x="1165" y="1254"/>
                  </a:lnTo>
                  <a:lnTo>
                    <a:pt x="1169" y="1244"/>
                  </a:lnTo>
                  <a:lnTo>
                    <a:pt x="1170" y="1233"/>
                  </a:lnTo>
                  <a:lnTo>
                    <a:pt x="1170" y="1221"/>
                  </a:lnTo>
                  <a:lnTo>
                    <a:pt x="1170" y="1207"/>
                  </a:lnTo>
                  <a:lnTo>
                    <a:pt x="1169" y="1192"/>
                  </a:lnTo>
                  <a:lnTo>
                    <a:pt x="1165" y="1175"/>
                  </a:lnTo>
                  <a:lnTo>
                    <a:pt x="1160" y="1159"/>
                  </a:lnTo>
                  <a:lnTo>
                    <a:pt x="1154" y="1139"/>
                  </a:lnTo>
                  <a:lnTo>
                    <a:pt x="1173" y="1142"/>
                  </a:lnTo>
                  <a:lnTo>
                    <a:pt x="1191" y="1144"/>
                  </a:lnTo>
                  <a:lnTo>
                    <a:pt x="1207" y="1145"/>
                  </a:lnTo>
                  <a:lnTo>
                    <a:pt x="1224" y="1145"/>
                  </a:lnTo>
                  <a:lnTo>
                    <a:pt x="1237" y="1144"/>
                  </a:lnTo>
                  <a:lnTo>
                    <a:pt x="1248" y="1141"/>
                  </a:lnTo>
                  <a:lnTo>
                    <a:pt x="1259" y="1137"/>
                  </a:lnTo>
                  <a:lnTo>
                    <a:pt x="1269" y="1134"/>
                  </a:lnTo>
                  <a:lnTo>
                    <a:pt x="1277" y="1127"/>
                  </a:lnTo>
                  <a:lnTo>
                    <a:pt x="1284" y="1122"/>
                  </a:lnTo>
                  <a:lnTo>
                    <a:pt x="1289" y="1116"/>
                  </a:lnTo>
                  <a:lnTo>
                    <a:pt x="1293" y="1107"/>
                  </a:lnTo>
                  <a:lnTo>
                    <a:pt x="1297" y="1099"/>
                  </a:lnTo>
                  <a:lnTo>
                    <a:pt x="1298" y="1091"/>
                  </a:lnTo>
                  <a:lnTo>
                    <a:pt x="1300" y="1081"/>
                  </a:lnTo>
                  <a:lnTo>
                    <a:pt x="1298" y="1071"/>
                  </a:lnTo>
                  <a:lnTo>
                    <a:pt x="1292" y="1076"/>
                  </a:lnTo>
                  <a:lnTo>
                    <a:pt x="1284" y="1078"/>
                  </a:lnTo>
                  <a:lnTo>
                    <a:pt x="1274" y="1079"/>
                  </a:lnTo>
                  <a:lnTo>
                    <a:pt x="1266" y="1081"/>
                  </a:lnTo>
                  <a:lnTo>
                    <a:pt x="1248" y="1079"/>
                  </a:lnTo>
                  <a:lnTo>
                    <a:pt x="1229" y="1076"/>
                  </a:lnTo>
                  <a:lnTo>
                    <a:pt x="1193" y="1068"/>
                  </a:lnTo>
                  <a:lnTo>
                    <a:pt x="1156" y="1061"/>
                  </a:lnTo>
                  <a:lnTo>
                    <a:pt x="1138" y="1060"/>
                  </a:lnTo>
                  <a:lnTo>
                    <a:pt x="1120" y="1061"/>
                  </a:lnTo>
                  <a:lnTo>
                    <a:pt x="1112" y="1065"/>
                  </a:lnTo>
                  <a:lnTo>
                    <a:pt x="1104" y="1068"/>
                  </a:lnTo>
                  <a:lnTo>
                    <a:pt x="1096" y="1073"/>
                  </a:lnTo>
                  <a:lnTo>
                    <a:pt x="1089" y="1079"/>
                  </a:lnTo>
                  <a:lnTo>
                    <a:pt x="1083" y="1089"/>
                  </a:lnTo>
                  <a:lnTo>
                    <a:pt x="1079" y="1098"/>
                  </a:lnTo>
                  <a:lnTo>
                    <a:pt x="1076" y="1107"/>
                  </a:lnTo>
                  <a:lnTo>
                    <a:pt x="1074" y="1117"/>
                  </a:lnTo>
                  <a:lnTo>
                    <a:pt x="1074" y="1127"/>
                  </a:lnTo>
                  <a:lnTo>
                    <a:pt x="1076" y="1137"/>
                  </a:lnTo>
                  <a:lnTo>
                    <a:pt x="1079" y="1147"/>
                  </a:lnTo>
                  <a:lnTo>
                    <a:pt x="1081" y="1157"/>
                  </a:lnTo>
                  <a:lnTo>
                    <a:pt x="1097" y="1198"/>
                  </a:lnTo>
                  <a:lnTo>
                    <a:pt x="1107" y="1235"/>
                  </a:lnTo>
                  <a:close/>
                  <a:moveTo>
                    <a:pt x="1087" y="985"/>
                  </a:moveTo>
                  <a:lnTo>
                    <a:pt x="1094" y="984"/>
                  </a:lnTo>
                  <a:lnTo>
                    <a:pt x="1100" y="995"/>
                  </a:lnTo>
                  <a:lnTo>
                    <a:pt x="1087" y="1000"/>
                  </a:lnTo>
                  <a:lnTo>
                    <a:pt x="1076" y="1007"/>
                  </a:lnTo>
                  <a:lnTo>
                    <a:pt x="1065" y="1015"/>
                  </a:lnTo>
                  <a:lnTo>
                    <a:pt x="1053" y="1023"/>
                  </a:lnTo>
                  <a:lnTo>
                    <a:pt x="1040" y="1037"/>
                  </a:lnTo>
                  <a:lnTo>
                    <a:pt x="1029" y="1053"/>
                  </a:lnTo>
                  <a:lnTo>
                    <a:pt x="1021" y="1066"/>
                  </a:lnTo>
                  <a:lnTo>
                    <a:pt x="1016" y="1079"/>
                  </a:lnTo>
                  <a:lnTo>
                    <a:pt x="1011" y="1093"/>
                  </a:lnTo>
                  <a:lnTo>
                    <a:pt x="1008" y="1106"/>
                  </a:lnTo>
                  <a:lnTo>
                    <a:pt x="993" y="1101"/>
                  </a:lnTo>
                  <a:lnTo>
                    <a:pt x="993" y="1070"/>
                  </a:lnTo>
                  <a:lnTo>
                    <a:pt x="990" y="1038"/>
                  </a:lnTo>
                  <a:lnTo>
                    <a:pt x="982" y="1008"/>
                  </a:lnTo>
                  <a:lnTo>
                    <a:pt x="972" y="979"/>
                  </a:lnTo>
                  <a:lnTo>
                    <a:pt x="997" y="984"/>
                  </a:lnTo>
                  <a:lnTo>
                    <a:pt x="1019" y="987"/>
                  </a:lnTo>
                  <a:lnTo>
                    <a:pt x="1042" y="987"/>
                  </a:lnTo>
                  <a:lnTo>
                    <a:pt x="1066" y="987"/>
                  </a:lnTo>
                  <a:lnTo>
                    <a:pt x="1087" y="985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2170" y="2689"/>
              <a:ext cx="623" cy="582"/>
            </a:xfrm>
            <a:custGeom>
              <a:avLst/>
              <a:gdLst>
                <a:gd name="T0" fmla="*/ 1246 w 1246"/>
                <a:gd name="T1" fmla="*/ 628 h 1165"/>
                <a:gd name="T2" fmla="*/ 1214 w 1246"/>
                <a:gd name="T3" fmla="*/ 675 h 1165"/>
                <a:gd name="T4" fmla="*/ 1181 w 1246"/>
                <a:gd name="T5" fmla="*/ 721 h 1165"/>
                <a:gd name="T6" fmla="*/ 1149 w 1246"/>
                <a:gd name="T7" fmla="*/ 769 h 1165"/>
                <a:gd name="T8" fmla="*/ 1116 w 1246"/>
                <a:gd name="T9" fmla="*/ 817 h 1165"/>
                <a:gd name="T10" fmla="*/ 980 w 1246"/>
                <a:gd name="T11" fmla="*/ 711 h 1165"/>
                <a:gd name="T12" fmla="*/ 886 w 1246"/>
                <a:gd name="T13" fmla="*/ 833 h 1165"/>
                <a:gd name="T14" fmla="*/ 1020 w 1246"/>
                <a:gd name="T15" fmla="*/ 939 h 1165"/>
                <a:gd name="T16" fmla="*/ 848 w 1246"/>
                <a:gd name="T17" fmla="*/ 1165 h 1165"/>
                <a:gd name="T18" fmla="*/ 712 w 1246"/>
                <a:gd name="T19" fmla="*/ 1061 h 1165"/>
                <a:gd name="T20" fmla="*/ 824 w 1246"/>
                <a:gd name="T21" fmla="*/ 916 h 1165"/>
                <a:gd name="T22" fmla="*/ 715 w 1246"/>
                <a:gd name="T23" fmla="*/ 828 h 1165"/>
                <a:gd name="T24" fmla="*/ 603 w 1246"/>
                <a:gd name="T25" fmla="*/ 975 h 1165"/>
                <a:gd name="T26" fmla="*/ 462 w 1246"/>
                <a:gd name="T27" fmla="*/ 864 h 1165"/>
                <a:gd name="T28" fmla="*/ 637 w 1246"/>
                <a:gd name="T29" fmla="*/ 637 h 1165"/>
                <a:gd name="T30" fmla="*/ 715 w 1246"/>
                <a:gd name="T31" fmla="*/ 699 h 1165"/>
                <a:gd name="T32" fmla="*/ 809 w 1246"/>
                <a:gd name="T33" fmla="*/ 576 h 1165"/>
                <a:gd name="T34" fmla="*/ 730 w 1246"/>
                <a:gd name="T35" fmla="*/ 515 h 1165"/>
                <a:gd name="T36" fmla="*/ 813 w 1246"/>
                <a:gd name="T37" fmla="*/ 407 h 1165"/>
                <a:gd name="T38" fmla="*/ 727 w 1246"/>
                <a:gd name="T39" fmla="*/ 345 h 1165"/>
                <a:gd name="T40" fmla="*/ 646 w 1246"/>
                <a:gd name="T41" fmla="*/ 452 h 1165"/>
                <a:gd name="T42" fmla="*/ 569 w 1246"/>
                <a:gd name="T43" fmla="*/ 391 h 1165"/>
                <a:gd name="T44" fmla="*/ 477 w 1246"/>
                <a:gd name="T45" fmla="*/ 513 h 1165"/>
                <a:gd name="T46" fmla="*/ 553 w 1246"/>
                <a:gd name="T47" fmla="*/ 572 h 1165"/>
                <a:gd name="T48" fmla="*/ 378 w 1246"/>
                <a:gd name="T49" fmla="*/ 802 h 1165"/>
                <a:gd name="T50" fmla="*/ 238 w 1246"/>
                <a:gd name="T51" fmla="*/ 691 h 1165"/>
                <a:gd name="T52" fmla="*/ 352 w 1246"/>
                <a:gd name="T53" fmla="*/ 544 h 1165"/>
                <a:gd name="T54" fmla="*/ 245 w 1246"/>
                <a:gd name="T55" fmla="*/ 458 h 1165"/>
                <a:gd name="T56" fmla="*/ 133 w 1246"/>
                <a:gd name="T57" fmla="*/ 607 h 1165"/>
                <a:gd name="T58" fmla="*/ 0 w 1246"/>
                <a:gd name="T59" fmla="*/ 506 h 1165"/>
                <a:gd name="T60" fmla="*/ 175 w 1246"/>
                <a:gd name="T61" fmla="*/ 279 h 1165"/>
                <a:gd name="T62" fmla="*/ 303 w 1246"/>
                <a:gd name="T63" fmla="*/ 373 h 1165"/>
                <a:gd name="T64" fmla="*/ 396 w 1246"/>
                <a:gd name="T65" fmla="*/ 254 h 1165"/>
                <a:gd name="T66" fmla="*/ 269 w 1246"/>
                <a:gd name="T67" fmla="*/ 156 h 1165"/>
                <a:gd name="T68" fmla="*/ 303 w 1246"/>
                <a:gd name="T69" fmla="*/ 117 h 1165"/>
                <a:gd name="T70" fmla="*/ 336 w 1246"/>
                <a:gd name="T71" fmla="*/ 79 h 1165"/>
                <a:gd name="T72" fmla="*/ 366 w 1246"/>
                <a:gd name="T73" fmla="*/ 43 h 1165"/>
                <a:gd name="T74" fmla="*/ 401 w 1246"/>
                <a:gd name="T75" fmla="*/ 0 h 1165"/>
                <a:gd name="T76" fmla="*/ 1246 w 1246"/>
                <a:gd name="T77" fmla="*/ 628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6" h="1165">
                  <a:moveTo>
                    <a:pt x="1246" y="628"/>
                  </a:moveTo>
                  <a:lnTo>
                    <a:pt x="1214" y="675"/>
                  </a:lnTo>
                  <a:lnTo>
                    <a:pt x="1181" y="721"/>
                  </a:lnTo>
                  <a:lnTo>
                    <a:pt x="1149" y="769"/>
                  </a:lnTo>
                  <a:lnTo>
                    <a:pt x="1116" y="817"/>
                  </a:lnTo>
                  <a:lnTo>
                    <a:pt x="980" y="711"/>
                  </a:lnTo>
                  <a:lnTo>
                    <a:pt x="886" y="833"/>
                  </a:lnTo>
                  <a:lnTo>
                    <a:pt x="1020" y="939"/>
                  </a:lnTo>
                  <a:lnTo>
                    <a:pt x="848" y="1165"/>
                  </a:lnTo>
                  <a:lnTo>
                    <a:pt x="712" y="1061"/>
                  </a:lnTo>
                  <a:lnTo>
                    <a:pt x="824" y="916"/>
                  </a:lnTo>
                  <a:lnTo>
                    <a:pt x="715" y="828"/>
                  </a:lnTo>
                  <a:lnTo>
                    <a:pt x="603" y="975"/>
                  </a:lnTo>
                  <a:lnTo>
                    <a:pt x="462" y="864"/>
                  </a:lnTo>
                  <a:lnTo>
                    <a:pt x="637" y="637"/>
                  </a:lnTo>
                  <a:lnTo>
                    <a:pt x="715" y="699"/>
                  </a:lnTo>
                  <a:lnTo>
                    <a:pt x="809" y="576"/>
                  </a:lnTo>
                  <a:lnTo>
                    <a:pt x="730" y="515"/>
                  </a:lnTo>
                  <a:lnTo>
                    <a:pt x="813" y="407"/>
                  </a:lnTo>
                  <a:lnTo>
                    <a:pt x="727" y="345"/>
                  </a:lnTo>
                  <a:lnTo>
                    <a:pt x="646" y="452"/>
                  </a:lnTo>
                  <a:lnTo>
                    <a:pt x="569" y="391"/>
                  </a:lnTo>
                  <a:lnTo>
                    <a:pt x="477" y="513"/>
                  </a:lnTo>
                  <a:lnTo>
                    <a:pt x="553" y="572"/>
                  </a:lnTo>
                  <a:lnTo>
                    <a:pt x="378" y="802"/>
                  </a:lnTo>
                  <a:lnTo>
                    <a:pt x="238" y="691"/>
                  </a:lnTo>
                  <a:lnTo>
                    <a:pt x="352" y="544"/>
                  </a:lnTo>
                  <a:lnTo>
                    <a:pt x="245" y="458"/>
                  </a:lnTo>
                  <a:lnTo>
                    <a:pt x="133" y="607"/>
                  </a:lnTo>
                  <a:lnTo>
                    <a:pt x="0" y="506"/>
                  </a:lnTo>
                  <a:lnTo>
                    <a:pt x="175" y="279"/>
                  </a:lnTo>
                  <a:lnTo>
                    <a:pt x="303" y="373"/>
                  </a:lnTo>
                  <a:lnTo>
                    <a:pt x="396" y="254"/>
                  </a:lnTo>
                  <a:lnTo>
                    <a:pt x="269" y="156"/>
                  </a:lnTo>
                  <a:lnTo>
                    <a:pt x="303" y="117"/>
                  </a:lnTo>
                  <a:lnTo>
                    <a:pt x="336" y="79"/>
                  </a:lnTo>
                  <a:lnTo>
                    <a:pt x="366" y="43"/>
                  </a:lnTo>
                  <a:lnTo>
                    <a:pt x="401" y="0"/>
                  </a:lnTo>
                  <a:lnTo>
                    <a:pt x="1246" y="628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2327" y="2562"/>
              <a:ext cx="723" cy="563"/>
            </a:xfrm>
            <a:custGeom>
              <a:avLst/>
              <a:gdLst>
                <a:gd name="T0" fmla="*/ 1446 w 1446"/>
                <a:gd name="T1" fmla="*/ 1011 h 1126"/>
                <a:gd name="T2" fmla="*/ 1431 w 1446"/>
                <a:gd name="T3" fmla="*/ 1029 h 1126"/>
                <a:gd name="T4" fmla="*/ 1408 w 1446"/>
                <a:gd name="T5" fmla="*/ 1053 h 1126"/>
                <a:gd name="T6" fmla="*/ 1386 w 1446"/>
                <a:gd name="T7" fmla="*/ 1077 h 1126"/>
                <a:gd name="T8" fmla="*/ 1353 w 1446"/>
                <a:gd name="T9" fmla="*/ 1101 h 1126"/>
                <a:gd name="T10" fmla="*/ 1322 w 1446"/>
                <a:gd name="T11" fmla="*/ 1124 h 1126"/>
                <a:gd name="T12" fmla="*/ 1318 w 1446"/>
                <a:gd name="T13" fmla="*/ 1126 h 1126"/>
                <a:gd name="T14" fmla="*/ 0 w 1446"/>
                <a:gd name="T15" fmla="*/ 137 h 1126"/>
                <a:gd name="T16" fmla="*/ 23 w 1446"/>
                <a:gd name="T17" fmla="*/ 109 h 1126"/>
                <a:gd name="T18" fmla="*/ 32 w 1446"/>
                <a:gd name="T19" fmla="*/ 101 h 1126"/>
                <a:gd name="T20" fmla="*/ 42 w 1446"/>
                <a:gd name="T21" fmla="*/ 91 h 1126"/>
                <a:gd name="T22" fmla="*/ 52 w 1446"/>
                <a:gd name="T23" fmla="*/ 81 h 1126"/>
                <a:gd name="T24" fmla="*/ 60 w 1446"/>
                <a:gd name="T25" fmla="*/ 71 h 1126"/>
                <a:gd name="T26" fmla="*/ 68 w 1446"/>
                <a:gd name="T27" fmla="*/ 58 h 1126"/>
                <a:gd name="T28" fmla="*/ 76 w 1446"/>
                <a:gd name="T29" fmla="*/ 43 h 1126"/>
                <a:gd name="T30" fmla="*/ 81 w 1446"/>
                <a:gd name="T31" fmla="*/ 30 h 1126"/>
                <a:gd name="T32" fmla="*/ 102 w 1446"/>
                <a:gd name="T33" fmla="*/ 0 h 1126"/>
                <a:gd name="T34" fmla="*/ 1446 w 1446"/>
                <a:gd name="T35" fmla="*/ 1011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6" h="1126">
                  <a:moveTo>
                    <a:pt x="1446" y="1011"/>
                  </a:moveTo>
                  <a:lnTo>
                    <a:pt x="1431" y="1029"/>
                  </a:lnTo>
                  <a:lnTo>
                    <a:pt x="1408" y="1053"/>
                  </a:lnTo>
                  <a:lnTo>
                    <a:pt x="1386" y="1077"/>
                  </a:lnTo>
                  <a:lnTo>
                    <a:pt x="1353" y="1101"/>
                  </a:lnTo>
                  <a:lnTo>
                    <a:pt x="1322" y="1124"/>
                  </a:lnTo>
                  <a:lnTo>
                    <a:pt x="1318" y="1126"/>
                  </a:lnTo>
                  <a:lnTo>
                    <a:pt x="0" y="137"/>
                  </a:lnTo>
                  <a:lnTo>
                    <a:pt x="23" y="109"/>
                  </a:lnTo>
                  <a:lnTo>
                    <a:pt x="32" y="101"/>
                  </a:lnTo>
                  <a:lnTo>
                    <a:pt x="42" y="91"/>
                  </a:lnTo>
                  <a:lnTo>
                    <a:pt x="52" y="81"/>
                  </a:lnTo>
                  <a:lnTo>
                    <a:pt x="60" y="71"/>
                  </a:lnTo>
                  <a:lnTo>
                    <a:pt x="68" y="58"/>
                  </a:lnTo>
                  <a:lnTo>
                    <a:pt x="76" y="43"/>
                  </a:lnTo>
                  <a:lnTo>
                    <a:pt x="81" y="30"/>
                  </a:lnTo>
                  <a:lnTo>
                    <a:pt x="102" y="0"/>
                  </a:lnTo>
                  <a:lnTo>
                    <a:pt x="1446" y="1011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3330" y="3281"/>
              <a:ext cx="74" cy="114"/>
            </a:xfrm>
            <a:custGeom>
              <a:avLst/>
              <a:gdLst>
                <a:gd name="T0" fmla="*/ 6 w 149"/>
                <a:gd name="T1" fmla="*/ 0 h 229"/>
                <a:gd name="T2" fmla="*/ 9 w 149"/>
                <a:gd name="T3" fmla="*/ 18 h 229"/>
                <a:gd name="T4" fmla="*/ 11 w 149"/>
                <a:gd name="T5" fmla="*/ 40 h 229"/>
                <a:gd name="T6" fmla="*/ 11 w 149"/>
                <a:gd name="T7" fmla="*/ 51 h 229"/>
                <a:gd name="T8" fmla="*/ 11 w 149"/>
                <a:gd name="T9" fmla="*/ 64 h 229"/>
                <a:gd name="T10" fmla="*/ 9 w 149"/>
                <a:gd name="T11" fmla="*/ 78 h 229"/>
                <a:gd name="T12" fmla="*/ 8 w 149"/>
                <a:gd name="T13" fmla="*/ 91 h 229"/>
                <a:gd name="T14" fmla="*/ 4 w 149"/>
                <a:gd name="T15" fmla="*/ 116 h 229"/>
                <a:gd name="T16" fmla="*/ 0 w 149"/>
                <a:gd name="T17" fmla="*/ 139 h 229"/>
                <a:gd name="T18" fmla="*/ 3 w 149"/>
                <a:gd name="T19" fmla="*/ 157 h 229"/>
                <a:gd name="T20" fmla="*/ 4 w 149"/>
                <a:gd name="T21" fmla="*/ 175 h 229"/>
                <a:gd name="T22" fmla="*/ 6 w 149"/>
                <a:gd name="T23" fmla="*/ 191 h 229"/>
                <a:gd name="T24" fmla="*/ 4 w 149"/>
                <a:gd name="T25" fmla="*/ 210 h 229"/>
                <a:gd name="T26" fmla="*/ 32 w 149"/>
                <a:gd name="T27" fmla="*/ 229 h 229"/>
                <a:gd name="T28" fmla="*/ 45 w 149"/>
                <a:gd name="T29" fmla="*/ 228 h 229"/>
                <a:gd name="T30" fmla="*/ 60 w 149"/>
                <a:gd name="T31" fmla="*/ 226 h 229"/>
                <a:gd name="T32" fmla="*/ 79 w 149"/>
                <a:gd name="T33" fmla="*/ 226 h 229"/>
                <a:gd name="T34" fmla="*/ 99 w 149"/>
                <a:gd name="T35" fmla="*/ 223 h 229"/>
                <a:gd name="T36" fmla="*/ 112 w 149"/>
                <a:gd name="T37" fmla="*/ 220 h 229"/>
                <a:gd name="T38" fmla="*/ 123 w 149"/>
                <a:gd name="T39" fmla="*/ 215 h 229"/>
                <a:gd name="T40" fmla="*/ 134 w 149"/>
                <a:gd name="T41" fmla="*/ 208 h 229"/>
                <a:gd name="T42" fmla="*/ 144 w 149"/>
                <a:gd name="T43" fmla="*/ 198 h 229"/>
                <a:gd name="T44" fmla="*/ 147 w 149"/>
                <a:gd name="T45" fmla="*/ 193 h 229"/>
                <a:gd name="T46" fmla="*/ 149 w 149"/>
                <a:gd name="T47" fmla="*/ 187 h 229"/>
                <a:gd name="T48" fmla="*/ 149 w 149"/>
                <a:gd name="T49" fmla="*/ 182 h 229"/>
                <a:gd name="T50" fmla="*/ 147 w 149"/>
                <a:gd name="T51" fmla="*/ 175 h 229"/>
                <a:gd name="T52" fmla="*/ 139 w 149"/>
                <a:gd name="T53" fmla="*/ 150 h 229"/>
                <a:gd name="T54" fmla="*/ 129 w 149"/>
                <a:gd name="T55" fmla="*/ 125 h 229"/>
                <a:gd name="T56" fmla="*/ 125 w 149"/>
                <a:gd name="T57" fmla="*/ 107 h 229"/>
                <a:gd name="T58" fmla="*/ 120 w 149"/>
                <a:gd name="T59" fmla="*/ 89 h 229"/>
                <a:gd name="T60" fmla="*/ 120 w 149"/>
                <a:gd name="T61" fmla="*/ 84 h 229"/>
                <a:gd name="T62" fmla="*/ 6 w 149"/>
                <a:gd name="T6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9" h="229">
                  <a:moveTo>
                    <a:pt x="6" y="0"/>
                  </a:moveTo>
                  <a:lnTo>
                    <a:pt x="9" y="18"/>
                  </a:lnTo>
                  <a:lnTo>
                    <a:pt x="11" y="40"/>
                  </a:lnTo>
                  <a:lnTo>
                    <a:pt x="11" y="51"/>
                  </a:lnTo>
                  <a:lnTo>
                    <a:pt x="11" y="64"/>
                  </a:lnTo>
                  <a:lnTo>
                    <a:pt x="9" y="78"/>
                  </a:lnTo>
                  <a:lnTo>
                    <a:pt x="8" y="91"/>
                  </a:lnTo>
                  <a:lnTo>
                    <a:pt x="4" y="116"/>
                  </a:lnTo>
                  <a:lnTo>
                    <a:pt x="0" y="139"/>
                  </a:lnTo>
                  <a:lnTo>
                    <a:pt x="3" y="157"/>
                  </a:lnTo>
                  <a:lnTo>
                    <a:pt x="4" y="175"/>
                  </a:lnTo>
                  <a:lnTo>
                    <a:pt x="6" y="191"/>
                  </a:lnTo>
                  <a:lnTo>
                    <a:pt x="4" y="210"/>
                  </a:lnTo>
                  <a:lnTo>
                    <a:pt x="32" y="229"/>
                  </a:lnTo>
                  <a:lnTo>
                    <a:pt x="45" y="228"/>
                  </a:lnTo>
                  <a:lnTo>
                    <a:pt x="60" y="226"/>
                  </a:lnTo>
                  <a:lnTo>
                    <a:pt x="79" y="226"/>
                  </a:lnTo>
                  <a:lnTo>
                    <a:pt x="99" y="223"/>
                  </a:lnTo>
                  <a:lnTo>
                    <a:pt x="112" y="220"/>
                  </a:lnTo>
                  <a:lnTo>
                    <a:pt x="123" y="215"/>
                  </a:lnTo>
                  <a:lnTo>
                    <a:pt x="134" y="208"/>
                  </a:lnTo>
                  <a:lnTo>
                    <a:pt x="144" y="198"/>
                  </a:lnTo>
                  <a:lnTo>
                    <a:pt x="147" y="193"/>
                  </a:lnTo>
                  <a:lnTo>
                    <a:pt x="149" y="187"/>
                  </a:lnTo>
                  <a:lnTo>
                    <a:pt x="149" y="182"/>
                  </a:lnTo>
                  <a:lnTo>
                    <a:pt x="147" y="175"/>
                  </a:lnTo>
                  <a:lnTo>
                    <a:pt x="139" y="150"/>
                  </a:lnTo>
                  <a:lnTo>
                    <a:pt x="129" y="125"/>
                  </a:lnTo>
                  <a:lnTo>
                    <a:pt x="125" y="107"/>
                  </a:lnTo>
                  <a:lnTo>
                    <a:pt x="120" y="89"/>
                  </a:lnTo>
                  <a:lnTo>
                    <a:pt x="120" y="8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3086" y="3147"/>
              <a:ext cx="148" cy="158"/>
            </a:xfrm>
            <a:custGeom>
              <a:avLst/>
              <a:gdLst>
                <a:gd name="T0" fmla="*/ 279 w 297"/>
                <a:gd name="T1" fmla="*/ 317 h 317"/>
                <a:gd name="T2" fmla="*/ 279 w 297"/>
                <a:gd name="T3" fmla="*/ 295 h 317"/>
                <a:gd name="T4" fmla="*/ 283 w 297"/>
                <a:gd name="T5" fmla="*/ 275 h 317"/>
                <a:gd name="T6" fmla="*/ 284 w 297"/>
                <a:gd name="T7" fmla="*/ 264 h 317"/>
                <a:gd name="T8" fmla="*/ 289 w 297"/>
                <a:gd name="T9" fmla="*/ 251 h 317"/>
                <a:gd name="T10" fmla="*/ 297 w 297"/>
                <a:gd name="T11" fmla="*/ 234 h 317"/>
                <a:gd name="T12" fmla="*/ 292 w 297"/>
                <a:gd name="T13" fmla="*/ 219 h 317"/>
                <a:gd name="T14" fmla="*/ 289 w 297"/>
                <a:gd name="T15" fmla="*/ 206 h 317"/>
                <a:gd name="T16" fmla="*/ 286 w 297"/>
                <a:gd name="T17" fmla="*/ 191 h 317"/>
                <a:gd name="T18" fmla="*/ 284 w 297"/>
                <a:gd name="T19" fmla="*/ 176 h 317"/>
                <a:gd name="T20" fmla="*/ 284 w 297"/>
                <a:gd name="T21" fmla="*/ 165 h 317"/>
                <a:gd name="T22" fmla="*/ 284 w 297"/>
                <a:gd name="T23" fmla="*/ 153 h 317"/>
                <a:gd name="T24" fmla="*/ 287 w 297"/>
                <a:gd name="T25" fmla="*/ 133 h 317"/>
                <a:gd name="T26" fmla="*/ 294 w 297"/>
                <a:gd name="T27" fmla="*/ 114 h 317"/>
                <a:gd name="T28" fmla="*/ 141 w 297"/>
                <a:gd name="T29" fmla="*/ 0 h 317"/>
                <a:gd name="T30" fmla="*/ 136 w 297"/>
                <a:gd name="T31" fmla="*/ 6 h 317"/>
                <a:gd name="T32" fmla="*/ 117 w 297"/>
                <a:gd name="T33" fmla="*/ 26 h 317"/>
                <a:gd name="T34" fmla="*/ 96 w 297"/>
                <a:gd name="T35" fmla="*/ 44 h 317"/>
                <a:gd name="T36" fmla="*/ 73 w 297"/>
                <a:gd name="T37" fmla="*/ 61 h 317"/>
                <a:gd name="T38" fmla="*/ 52 w 297"/>
                <a:gd name="T39" fmla="*/ 77 h 317"/>
                <a:gd name="T40" fmla="*/ 28 w 297"/>
                <a:gd name="T41" fmla="*/ 92 h 317"/>
                <a:gd name="T42" fmla="*/ 5 w 297"/>
                <a:gd name="T43" fmla="*/ 104 h 317"/>
                <a:gd name="T44" fmla="*/ 0 w 297"/>
                <a:gd name="T45" fmla="*/ 105 h 317"/>
                <a:gd name="T46" fmla="*/ 279 w 297"/>
                <a:gd name="T4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" h="317">
                  <a:moveTo>
                    <a:pt x="279" y="317"/>
                  </a:moveTo>
                  <a:lnTo>
                    <a:pt x="279" y="295"/>
                  </a:lnTo>
                  <a:lnTo>
                    <a:pt x="283" y="275"/>
                  </a:lnTo>
                  <a:lnTo>
                    <a:pt x="284" y="264"/>
                  </a:lnTo>
                  <a:lnTo>
                    <a:pt x="289" y="251"/>
                  </a:lnTo>
                  <a:lnTo>
                    <a:pt x="297" y="234"/>
                  </a:lnTo>
                  <a:lnTo>
                    <a:pt x="292" y="219"/>
                  </a:lnTo>
                  <a:lnTo>
                    <a:pt x="289" y="206"/>
                  </a:lnTo>
                  <a:lnTo>
                    <a:pt x="286" y="191"/>
                  </a:lnTo>
                  <a:lnTo>
                    <a:pt x="284" y="176"/>
                  </a:lnTo>
                  <a:lnTo>
                    <a:pt x="284" y="165"/>
                  </a:lnTo>
                  <a:lnTo>
                    <a:pt x="284" y="153"/>
                  </a:lnTo>
                  <a:lnTo>
                    <a:pt x="287" y="133"/>
                  </a:lnTo>
                  <a:lnTo>
                    <a:pt x="294" y="114"/>
                  </a:lnTo>
                  <a:lnTo>
                    <a:pt x="141" y="0"/>
                  </a:lnTo>
                  <a:lnTo>
                    <a:pt x="136" y="6"/>
                  </a:lnTo>
                  <a:lnTo>
                    <a:pt x="117" y="26"/>
                  </a:lnTo>
                  <a:lnTo>
                    <a:pt x="96" y="44"/>
                  </a:lnTo>
                  <a:lnTo>
                    <a:pt x="73" y="61"/>
                  </a:lnTo>
                  <a:lnTo>
                    <a:pt x="52" y="77"/>
                  </a:lnTo>
                  <a:lnTo>
                    <a:pt x="28" y="92"/>
                  </a:lnTo>
                  <a:lnTo>
                    <a:pt x="5" y="104"/>
                  </a:lnTo>
                  <a:lnTo>
                    <a:pt x="0" y="105"/>
                  </a:lnTo>
                  <a:lnTo>
                    <a:pt x="279" y="31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2221" y="2478"/>
              <a:ext cx="132" cy="138"/>
            </a:xfrm>
            <a:custGeom>
              <a:avLst/>
              <a:gdLst>
                <a:gd name="T0" fmla="*/ 119 w 265"/>
                <a:gd name="T1" fmla="*/ 277 h 277"/>
                <a:gd name="T2" fmla="*/ 94 w 265"/>
                <a:gd name="T3" fmla="*/ 272 h 277"/>
                <a:gd name="T4" fmla="*/ 70 w 265"/>
                <a:gd name="T5" fmla="*/ 261 h 277"/>
                <a:gd name="T6" fmla="*/ 49 w 265"/>
                <a:gd name="T7" fmla="*/ 246 h 277"/>
                <a:gd name="T8" fmla="*/ 31 w 265"/>
                <a:gd name="T9" fmla="*/ 228 h 277"/>
                <a:gd name="T10" fmla="*/ 17 w 265"/>
                <a:gd name="T11" fmla="*/ 205 h 277"/>
                <a:gd name="T12" fmla="*/ 7 w 265"/>
                <a:gd name="T13" fmla="*/ 180 h 277"/>
                <a:gd name="T14" fmla="*/ 0 w 265"/>
                <a:gd name="T15" fmla="*/ 154 h 277"/>
                <a:gd name="T16" fmla="*/ 0 w 265"/>
                <a:gd name="T17" fmla="*/ 124 h 277"/>
                <a:gd name="T18" fmla="*/ 7 w 265"/>
                <a:gd name="T19" fmla="*/ 98 h 277"/>
                <a:gd name="T20" fmla="*/ 17 w 265"/>
                <a:gd name="T21" fmla="*/ 73 h 277"/>
                <a:gd name="T22" fmla="*/ 31 w 265"/>
                <a:gd name="T23" fmla="*/ 50 h 277"/>
                <a:gd name="T24" fmla="*/ 49 w 265"/>
                <a:gd name="T25" fmla="*/ 32 h 277"/>
                <a:gd name="T26" fmla="*/ 70 w 265"/>
                <a:gd name="T27" fmla="*/ 17 h 277"/>
                <a:gd name="T28" fmla="*/ 94 w 265"/>
                <a:gd name="T29" fmla="*/ 7 h 277"/>
                <a:gd name="T30" fmla="*/ 119 w 265"/>
                <a:gd name="T31" fmla="*/ 0 h 277"/>
                <a:gd name="T32" fmla="*/ 146 w 265"/>
                <a:gd name="T33" fmla="*/ 0 h 277"/>
                <a:gd name="T34" fmla="*/ 172 w 265"/>
                <a:gd name="T35" fmla="*/ 7 h 277"/>
                <a:gd name="T36" fmla="*/ 197 w 265"/>
                <a:gd name="T37" fmla="*/ 17 h 277"/>
                <a:gd name="T38" fmla="*/ 218 w 265"/>
                <a:gd name="T39" fmla="*/ 32 h 277"/>
                <a:gd name="T40" fmla="*/ 236 w 265"/>
                <a:gd name="T41" fmla="*/ 50 h 277"/>
                <a:gd name="T42" fmla="*/ 249 w 265"/>
                <a:gd name="T43" fmla="*/ 73 h 277"/>
                <a:gd name="T44" fmla="*/ 258 w 265"/>
                <a:gd name="T45" fmla="*/ 98 h 277"/>
                <a:gd name="T46" fmla="*/ 263 w 265"/>
                <a:gd name="T47" fmla="*/ 124 h 277"/>
                <a:gd name="T48" fmla="*/ 263 w 265"/>
                <a:gd name="T49" fmla="*/ 154 h 277"/>
                <a:gd name="T50" fmla="*/ 258 w 265"/>
                <a:gd name="T51" fmla="*/ 180 h 277"/>
                <a:gd name="T52" fmla="*/ 249 w 265"/>
                <a:gd name="T53" fmla="*/ 205 h 277"/>
                <a:gd name="T54" fmla="*/ 236 w 265"/>
                <a:gd name="T55" fmla="*/ 228 h 277"/>
                <a:gd name="T56" fmla="*/ 218 w 265"/>
                <a:gd name="T57" fmla="*/ 246 h 277"/>
                <a:gd name="T58" fmla="*/ 197 w 265"/>
                <a:gd name="T59" fmla="*/ 261 h 277"/>
                <a:gd name="T60" fmla="*/ 172 w 265"/>
                <a:gd name="T61" fmla="*/ 272 h 277"/>
                <a:gd name="T62" fmla="*/ 146 w 265"/>
                <a:gd name="T6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277">
                  <a:moveTo>
                    <a:pt x="133" y="277"/>
                  </a:moveTo>
                  <a:lnTo>
                    <a:pt x="119" y="277"/>
                  </a:lnTo>
                  <a:lnTo>
                    <a:pt x="106" y="276"/>
                  </a:lnTo>
                  <a:lnTo>
                    <a:pt x="94" y="272"/>
                  </a:lnTo>
                  <a:lnTo>
                    <a:pt x="81" y="268"/>
                  </a:lnTo>
                  <a:lnTo>
                    <a:pt x="70" y="261"/>
                  </a:lnTo>
                  <a:lnTo>
                    <a:pt x="59" y="254"/>
                  </a:lnTo>
                  <a:lnTo>
                    <a:pt x="49" y="246"/>
                  </a:lnTo>
                  <a:lnTo>
                    <a:pt x="39" y="238"/>
                  </a:lnTo>
                  <a:lnTo>
                    <a:pt x="31" y="228"/>
                  </a:lnTo>
                  <a:lnTo>
                    <a:pt x="23" y="216"/>
                  </a:lnTo>
                  <a:lnTo>
                    <a:pt x="17" y="205"/>
                  </a:lnTo>
                  <a:lnTo>
                    <a:pt x="10" y="193"/>
                  </a:lnTo>
                  <a:lnTo>
                    <a:pt x="7" y="180"/>
                  </a:lnTo>
                  <a:lnTo>
                    <a:pt x="4" y="167"/>
                  </a:lnTo>
                  <a:lnTo>
                    <a:pt x="0" y="154"/>
                  </a:lnTo>
                  <a:lnTo>
                    <a:pt x="0" y="139"/>
                  </a:lnTo>
                  <a:lnTo>
                    <a:pt x="0" y="124"/>
                  </a:lnTo>
                  <a:lnTo>
                    <a:pt x="4" y="111"/>
                  </a:lnTo>
                  <a:lnTo>
                    <a:pt x="7" y="98"/>
                  </a:lnTo>
                  <a:lnTo>
                    <a:pt x="10" y="84"/>
                  </a:lnTo>
                  <a:lnTo>
                    <a:pt x="17" y="73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3"/>
                  </a:lnTo>
                  <a:lnTo>
                    <a:pt x="70" y="17"/>
                  </a:lnTo>
                  <a:lnTo>
                    <a:pt x="81" y="10"/>
                  </a:lnTo>
                  <a:lnTo>
                    <a:pt x="94" y="7"/>
                  </a:lnTo>
                  <a:lnTo>
                    <a:pt x="106" y="2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6" y="0"/>
                  </a:lnTo>
                  <a:lnTo>
                    <a:pt x="159" y="2"/>
                  </a:lnTo>
                  <a:lnTo>
                    <a:pt x="172" y="7"/>
                  </a:lnTo>
                  <a:lnTo>
                    <a:pt x="185" y="10"/>
                  </a:lnTo>
                  <a:lnTo>
                    <a:pt x="197" y="17"/>
                  </a:lnTo>
                  <a:lnTo>
                    <a:pt x="206" y="23"/>
                  </a:lnTo>
                  <a:lnTo>
                    <a:pt x="218" y="32"/>
                  </a:lnTo>
                  <a:lnTo>
                    <a:pt x="226" y="40"/>
                  </a:lnTo>
                  <a:lnTo>
                    <a:pt x="236" y="50"/>
                  </a:lnTo>
                  <a:lnTo>
                    <a:pt x="242" y="61"/>
                  </a:lnTo>
                  <a:lnTo>
                    <a:pt x="249" y="73"/>
                  </a:lnTo>
                  <a:lnTo>
                    <a:pt x="255" y="84"/>
                  </a:lnTo>
                  <a:lnTo>
                    <a:pt x="258" y="98"/>
                  </a:lnTo>
                  <a:lnTo>
                    <a:pt x="262" y="111"/>
                  </a:lnTo>
                  <a:lnTo>
                    <a:pt x="263" y="124"/>
                  </a:lnTo>
                  <a:lnTo>
                    <a:pt x="265" y="139"/>
                  </a:lnTo>
                  <a:lnTo>
                    <a:pt x="263" y="154"/>
                  </a:lnTo>
                  <a:lnTo>
                    <a:pt x="262" y="167"/>
                  </a:lnTo>
                  <a:lnTo>
                    <a:pt x="258" y="180"/>
                  </a:lnTo>
                  <a:lnTo>
                    <a:pt x="255" y="193"/>
                  </a:lnTo>
                  <a:lnTo>
                    <a:pt x="249" y="205"/>
                  </a:lnTo>
                  <a:lnTo>
                    <a:pt x="242" y="216"/>
                  </a:lnTo>
                  <a:lnTo>
                    <a:pt x="236" y="228"/>
                  </a:lnTo>
                  <a:lnTo>
                    <a:pt x="226" y="238"/>
                  </a:lnTo>
                  <a:lnTo>
                    <a:pt x="218" y="246"/>
                  </a:lnTo>
                  <a:lnTo>
                    <a:pt x="206" y="254"/>
                  </a:lnTo>
                  <a:lnTo>
                    <a:pt x="197" y="261"/>
                  </a:lnTo>
                  <a:lnTo>
                    <a:pt x="185" y="268"/>
                  </a:lnTo>
                  <a:lnTo>
                    <a:pt x="172" y="272"/>
                  </a:lnTo>
                  <a:lnTo>
                    <a:pt x="159" y="276"/>
                  </a:lnTo>
                  <a:lnTo>
                    <a:pt x="146" y="277"/>
                  </a:lnTo>
                  <a:lnTo>
                    <a:pt x="133" y="27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13258" y="4311"/>
              <a:ext cx="208" cy="437"/>
            </a:xfrm>
            <a:custGeom>
              <a:avLst/>
              <a:gdLst>
                <a:gd name="T0" fmla="*/ 6 w 415"/>
                <a:gd name="T1" fmla="*/ 90 h 873"/>
                <a:gd name="T2" fmla="*/ 42 w 415"/>
                <a:gd name="T3" fmla="*/ 68 h 873"/>
                <a:gd name="T4" fmla="*/ 74 w 415"/>
                <a:gd name="T5" fmla="*/ 50 h 873"/>
                <a:gd name="T6" fmla="*/ 53 w 415"/>
                <a:gd name="T7" fmla="*/ 4 h 873"/>
                <a:gd name="T8" fmla="*/ 44 w 415"/>
                <a:gd name="T9" fmla="*/ 0 h 873"/>
                <a:gd name="T10" fmla="*/ 29 w 415"/>
                <a:gd name="T11" fmla="*/ 10 h 873"/>
                <a:gd name="T12" fmla="*/ 3 w 415"/>
                <a:gd name="T13" fmla="*/ 53 h 873"/>
                <a:gd name="T14" fmla="*/ 1 w 415"/>
                <a:gd name="T15" fmla="*/ 90 h 873"/>
                <a:gd name="T16" fmla="*/ 128 w 415"/>
                <a:gd name="T17" fmla="*/ 129 h 873"/>
                <a:gd name="T18" fmla="*/ 123 w 415"/>
                <a:gd name="T19" fmla="*/ 159 h 873"/>
                <a:gd name="T20" fmla="*/ 141 w 415"/>
                <a:gd name="T21" fmla="*/ 187 h 873"/>
                <a:gd name="T22" fmla="*/ 151 w 415"/>
                <a:gd name="T23" fmla="*/ 212 h 873"/>
                <a:gd name="T24" fmla="*/ 183 w 415"/>
                <a:gd name="T25" fmla="*/ 213 h 873"/>
                <a:gd name="T26" fmla="*/ 222 w 415"/>
                <a:gd name="T27" fmla="*/ 200 h 873"/>
                <a:gd name="T28" fmla="*/ 255 w 415"/>
                <a:gd name="T29" fmla="*/ 177 h 873"/>
                <a:gd name="T30" fmla="*/ 277 w 415"/>
                <a:gd name="T31" fmla="*/ 144 h 873"/>
                <a:gd name="T32" fmla="*/ 287 w 415"/>
                <a:gd name="T33" fmla="*/ 106 h 873"/>
                <a:gd name="T34" fmla="*/ 279 w 415"/>
                <a:gd name="T35" fmla="*/ 65 h 873"/>
                <a:gd name="T36" fmla="*/ 271 w 415"/>
                <a:gd name="T37" fmla="*/ 53 h 873"/>
                <a:gd name="T38" fmla="*/ 250 w 415"/>
                <a:gd name="T39" fmla="*/ 66 h 873"/>
                <a:gd name="T40" fmla="*/ 214 w 415"/>
                <a:gd name="T41" fmla="*/ 93 h 873"/>
                <a:gd name="T42" fmla="*/ 178 w 415"/>
                <a:gd name="T43" fmla="*/ 99 h 873"/>
                <a:gd name="T44" fmla="*/ 123 w 415"/>
                <a:gd name="T45" fmla="*/ 90 h 873"/>
                <a:gd name="T46" fmla="*/ 143 w 415"/>
                <a:gd name="T47" fmla="*/ 261 h 873"/>
                <a:gd name="T48" fmla="*/ 131 w 415"/>
                <a:gd name="T49" fmla="*/ 309 h 873"/>
                <a:gd name="T50" fmla="*/ 136 w 415"/>
                <a:gd name="T51" fmla="*/ 347 h 873"/>
                <a:gd name="T52" fmla="*/ 175 w 415"/>
                <a:gd name="T53" fmla="*/ 350 h 873"/>
                <a:gd name="T54" fmla="*/ 220 w 415"/>
                <a:gd name="T55" fmla="*/ 345 h 873"/>
                <a:gd name="T56" fmla="*/ 258 w 415"/>
                <a:gd name="T57" fmla="*/ 330 h 873"/>
                <a:gd name="T58" fmla="*/ 289 w 415"/>
                <a:gd name="T59" fmla="*/ 302 h 873"/>
                <a:gd name="T60" fmla="*/ 310 w 415"/>
                <a:gd name="T61" fmla="*/ 256 h 873"/>
                <a:gd name="T62" fmla="*/ 316 w 415"/>
                <a:gd name="T63" fmla="*/ 195 h 873"/>
                <a:gd name="T64" fmla="*/ 310 w 415"/>
                <a:gd name="T65" fmla="*/ 169 h 873"/>
                <a:gd name="T66" fmla="*/ 292 w 415"/>
                <a:gd name="T67" fmla="*/ 175 h 873"/>
                <a:gd name="T68" fmla="*/ 261 w 415"/>
                <a:gd name="T69" fmla="*/ 200 h 873"/>
                <a:gd name="T70" fmla="*/ 216 w 415"/>
                <a:gd name="T71" fmla="*/ 225 h 873"/>
                <a:gd name="T72" fmla="*/ 151 w 415"/>
                <a:gd name="T73" fmla="*/ 233 h 873"/>
                <a:gd name="T74" fmla="*/ 136 w 415"/>
                <a:gd name="T75" fmla="*/ 400 h 873"/>
                <a:gd name="T76" fmla="*/ 157 w 415"/>
                <a:gd name="T77" fmla="*/ 380 h 873"/>
                <a:gd name="T78" fmla="*/ 208 w 415"/>
                <a:gd name="T79" fmla="*/ 382 h 873"/>
                <a:gd name="T80" fmla="*/ 243 w 415"/>
                <a:gd name="T81" fmla="*/ 372 h 873"/>
                <a:gd name="T82" fmla="*/ 274 w 415"/>
                <a:gd name="T83" fmla="*/ 354 h 873"/>
                <a:gd name="T84" fmla="*/ 297 w 415"/>
                <a:gd name="T85" fmla="*/ 324 h 873"/>
                <a:gd name="T86" fmla="*/ 334 w 415"/>
                <a:gd name="T87" fmla="*/ 428 h 873"/>
                <a:gd name="T88" fmla="*/ 375 w 415"/>
                <a:gd name="T89" fmla="*/ 606 h 873"/>
                <a:gd name="T90" fmla="*/ 415 w 415"/>
                <a:gd name="T91" fmla="*/ 794 h 873"/>
                <a:gd name="T92" fmla="*/ 384 w 415"/>
                <a:gd name="T93" fmla="*/ 812 h 873"/>
                <a:gd name="T94" fmla="*/ 357 w 415"/>
                <a:gd name="T95" fmla="*/ 817 h 873"/>
                <a:gd name="T96" fmla="*/ 337 w 415"/>
                <a:gd name="T97" fmla="*/ 809 h 873"/>
                <a:gd name="T98" fmla="*/ 246 w 415"/>
                <a:gd name="T99" fmla="*/ 443 h 873"/>
                <a:gd name="T100" fmla="*/ 303 w 415"/>
                <a:gd name="T101" fmla="*/ 811 h 873"/>
                <a:gd name="T102" fmla="*/ 266 w 415"/>
                <a:gd name="T103" fmla="*/ 794 h 873"/>
                <a:gd name="T104" fmla="*/ 232 w 415"/>
                <a:gd name="T105" fmla="*/ 500 h 873"/>
                <a:gd name="T106" fmla="*/ 216 w 415"/>
                <a:gd name="T107" fmla="*/ 502 h 873"/>
                <a:gd name="T108" fmla="*/ 255 w 415"/>
                <a:gd name="T109" fmla="*/ 799 h 873"/>
                <a:gd name="T110" fmla="*/ 243 w 415"/>
                <a:gd name="T111" fmla="*/ 850 h 873"/>
                <a:gd name="T112" fmla="*/ 219 w 415"/>
                <a:gd name="T113" fmla="*/ 872 h 873"/>
                <a:gd name="T114" fmla="*/ 198 w 415"/>
                <a:gd name="T115" fmla="*/ 867 h 873"/>
                <a:gd name="T116" fmla="*/ 199 w 415"/>
                <a:gd name="T117" fmla="*/ 850 h 873"/>
                <a:gd name="T118" fmla="*/ 185 w 415"/>
                <a:gd name="T119" fmla="*/ 479 h 873"/>
                <a:gd name="T120" fmla="*/ 172 w 415"/>
                <a:gd name="T121" fmla="*/ 651 h 873"/>
                <a:gd name="T122" fmla="*/ 147 w 415"/>
                <a:gd name="T123" fmla="*/ 466 h 873"/>
                <a:gd name="T124" fmla="*/ 136 w 415"/>
                <a:gd name="T125" fmla="*/ 40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" h="873">
                  <a:moveTo>
                    <a:pt x="1" y="90"/>
                  </a:moveTo>
                  <a:lnTo>
                    <a:pt x="3" y="90"/>
                  </a:lnTo>
                  <a:lnTo>
                    <a:pt x="6" y="90"/>
                  </a:lnTo>
                  <a:lnTo>
                    <a:pt x="16" y="85"/>
                  </a:lnTo>
                  <a:lnTo>
                    <a:pt x="27" y="78"/>
                  </a:lnTo>
                  <a:lnTo>
                    <a:pt x="42" y="68"/>
                  </a:lnTo>
                  <a:lnTo>
                    <a:pt x="57" y="57"/>
                  </a:lnTo>
                  <a:lnTo>
                    <a:pt x="63" y="53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63" y="24"/>
                  </a:lnTo>
                  <a:lnTo>
                    <a:pt x="53" y="4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5" y="4"/>
                  </a:lnTo>
                  <a:lnTo>
                    <a:pt x="29" y="10"/>
                  </a:lnTo>
                  <a:lnTo>
                    <a:pt x="18" y="25"/>
                  </a:lnTo>
                  <a:lnTo>
                    <a:pt x="8" y="42"/>
                  </a:lnTo>
                  <a:lnTo>
                    <a:pt x="3" y="53"/>
                  </a:lnTo>
                  <a:lnTo>
                    <a:pt x="1" y="65"/>
                  </a:lnTo>
                  <a:lnTo>
                    <a:pt x="0" y="78"/>
                  </a:lnTo>
                  <a:lnTo>
                    <a:pt x="1" y="90"/>
                  </a:lnTo>
                  <a:close/>
                  <a:moveTo>
                    <a:pt x="123" y="90"/>
                  </a:moveTo>
                  <a:lnTo>
                    <a:pt x="126" y="109"/>
                  </a:lnTo>
                  <a:lnTo>
                    <a:pt x="128" y="129"/>
                  </a:lnTo>
                  <a:lnTo>
                    <a:pt x="126" y="139"/>
                  </a:lnTo>
                  <a:lnTo>
                    <a:pt x="125" y="149"/>
                  </a:lnTo>
                  <a:lnTo>
                    <a:pt x="123" y="159"/>
                  </a:lnTo>
                  <a:lnTo>
                    <a:pt x="120" y="169"/>
                  </a:lnTo>
                  <a:lnTo>
                    <a:pt x="131" y="175"/>
                  </a:lnTo>
                  <a:lnTo>
                    <a:pt x="141" y="187"/>
                  </a:lnTo>
                  <a:lnTo>
                    <a:pt x="146" y="197"/>
                  </a:lnTo>
                  <a:lnTo>
                    <a:pt x="146" y="212"/>
                  </a:lnTo>
                  <a:lnTo>
                    <a:pt x="151" y="212"/>
                  </a:lnTo>
                  <a:lnTo>
                    <a:pt x="154" y="213"/>
                  </a:lnTo>
                  <a:lnTo>
                    <a:pt x="169" y="213"/>
                  </a:lnTo>
                  <a:lnTo>
                    <a:pt x="183" y="213"/>
                  </a:lnTo>
                  <a:lnTo>
                    <a:pt x="196" y="210"/>
                  </a:lnTo>
                  <a:lnTo>
                    <a:pt x="209" y="207"/>
                  </a:lnTo>
                  <a:lnTo>
                    <a:pt x="222" y="200"/>
                  </a:lnTo>
                  <a:lnTo>
                    <a:pt x="233" y="194"/>
                  </a:lnTo>
                  <a:lnTo>
                    <a:pt x="245" y="185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71" y="156"/>
                  </a:lnTo>
                  <a:lnTo>
                    <a:pt x="277" y="144"/>
                  </a:lnTo>
                  <a:lnTo>
                    <a:pt x="282" y="131"/>
                  </a:lnTo>
                  <a:lnTo>
                    <a:pt x="285" y="119"/>
                  </a:lnTo>
                  <a:lnTo>
                    <a:pt x="287" y="106"/>
                  </a:lnTo>
                  <a:lnTo>
                    <a:pt x="287" y="93"/>
                  </a:lnTo>
                  <a:lnTo>
                    <a:pt x="284" y="78"/>
                  </a:lnTo>
                  <a:lnTo>
                    <a:pt x="279" y="65"/>
                  </a:lnTo>
                  <a:lnTo>
                    <a:pt x="276" y="57"/>
                  </a:lnTo>
                  <a:lnTo>
                    <a:pt x="272" y="55"/>
                  </a:lnTo>
                  <a:lnTo>
                    <a:pt x="271" y="53"/>
                  </a:lnTo>
                  <a:lnTo>
                    <a:pt x="268" y="53"/>
                  </a:lnTo>
                  <a:lnTo>
                    <a:pt x="264" y="55"/>
                  </a:lnTo>
                  <a:lnTo>
                    <a:pt x="250" y="66"/>
                  </a:lnTo>
                  <a:lnTo>
                    <a:pt x="229" y="83"/>
                  </a:lnTo>
                  <a:lnTo>
                    <a:pt x="222" y="90"/>
                  </a:lnTo>
                  <a:lnTo>
                    <a:pt x="214" y="93"/>
                  </a:lnTo>
                  <a:lnTo>
                    <a:pt x="206" y="96"/>
                  </a:lnTo>
                  <a:lnTo>
                    <a:pt x="198" y="98"/>
                  </a:lnTo>
                  <a:lnTo>
                    <a:pt x="178" y="99"/>
                  </a:lnTo>
                  <a:lnTo>
                    <a:pt x="151" y="101"/>
                  </a:lnTo>
                  <a:lnTo>
                    <a:pt x="136" y="96"/>
                  </a:lnTo>
                  <a:lnTo>
                    <a:pt x="123" y="90"/>
                  </a:lnTo>
                  <a:close/>
                  <a:moveTo>
                    <a:pt x="146" y="233"/>
                  </a:moveTo>
                  <a:lnTo>
                    <a:pt x="144" y="246"/>
                  </a:lnTo>
                  <a:lnTo>
                    <a:pt x="143" y="261"/>
                  </a:lnTo>
                  <a:lnTo>
                    <a:pt x="139" y="276"/>
                  </a:lnTo>
                  <a:lnTo>
                    <a:pt x="136" y="289"/>
                  </a:lnTo>
                  <a:lnTo>
                    <a:pt x="131" y="309"/>
                  </a:lnTo>
                  <a:lnTo>
                    <a:pt x="123" y="329"/>
                  </a:lnTo>
                  <a:lnTo>
                    <a:pt x="126" y="344"/>
                  </a:lnTo>
                  <a:lnTo>
                    <a:pt x="136" y="347"/>
                  </a:lnTo>
                  <a:lnTo>
                    <a:pt x="144" y="347"/>
                  </a:lnTo>
                  <a:lnTo>
                    <a:pt x="160" y="349"/>
                  </a:lnTo>
                  <a:lnTo>
                    <a:pt x="175" y="350"/>
                  </a:lnTo>
                  <a:lnTo>
                    <a:pt x="191" y="350"/>
                  </a:lnTo>
                  <a:lnTo>
                    <a:pt x="206" y="349"/>
                  </a:lnTo>
                  <a:lnTo>
                    <a:pt x="220" y="345"/>
                  </a:lnTo>
                  <a:lnTo>
                    <a:pt x="233" y="342"/>
                  </a:lnTo>
                  <a:lnTo>
                    <a:pt x="246" y="337"/>
                  </a:lnTo>
                  <a:lnTo>
                    <a:pt x="258" y="330"/>
                  </a:lnTo>
                  <a:lnTo>
                    <a:pt x="269" y="322"/>
                  </a:lnTo>
                  <a:lnTo>
                    <a:pt x="281" y="312"/>
                  </a:lnTo>
                  <a:lnTo>
                    <a:pt x="289" y="302"/>
                  </a:lnTo>
                  <a:lnTo>
                    <a:pt x="297" y="289"/>
                  </a:lnTo>
                  <a:lnTo>
                    <a:pt x="303" y="273"/>
                  </a:lnTo>
                  <a:lnTo>
                    <a:pt x="310" y="256"/>
                  </a:lnTo>
                  <a:lnTo>
                    <a:pt x="313" y="236"/>
                  </a:lnTo>
                  <a:lnTo>
                    <a:pt x="315" y="215"/>
                  </a:lnTo>
                  <a:lnTo>
                    <a:pt x="316" y="195"/>
                  </a:lnTo>
                  <a:lnTo>
                    <a:pt x="315" y="182"/>
                  </a:lnTo>
                  <a:lnTo>
                    <a:pt x="313" y="174"/>
                  </a:lnTo>
                  <a:lnTo>
                    <a:pt x="310" y="169"/>
                  </a:lnTo>
                  <a:lnTo>
                    <a:pt x="306" y="167"/>
                  </a:lnTo>
                  <a:lnTo>
                    <a:pt x="300" y="170"/>
                  </a:lnTo>
                  <a:lnTo>
                    <a:pt x="292" y="175"/>
                  </a:lnTo>
                  <a:lnTo>
                    <a:pt x="284" y="182"/>
                  </a:lnTo>
                  <a:lnTo>
                    <a:pt x="274" y="192"/>
                  </a:lnTo>
                  <a:lnTo>
                    <a:pt x="261" y="200"/>
                  </a:lnTo>
                  <a:lnTo>
                    <a:pt x="248" y="210"/>
                  </a:lnTo>
                  <a:lnTo>
                    <a:pt x="232" y="218"/>
                  </a:lnTo>
                  <a:lnTo>
                    <a:pt x="216" y="225"/>
                  </a:lnTo>
                  <a:lnTo>
                    <a:pt x="196" y="230"/>
                  </a:lnTo>
                  <a:lnTo>
                    <a:pt x="175" y="233"/>
                  </a:lnTo>
                  <a:lnTo>
                    <a:pt x="151" y="233"/>
                  </a:lnTo>
                  <a:lnTo>
                    <a:pt x="149" y="233"/>
                  </a:lnTo>
                  <a:lnTo>
                    <a:pt x="146" y="233"/>
                  </a:lnTo>
                  <a:close/>
                  <a:moveTo>
                    <a:pt x="136" y="400"/>
                  </a:moveTo>
                  <a:lnTo>
                    <a:pt x="134" y="387"/>
                  </a:lnTo>
                  <a:lnTo>
                    <a:pt x="133" y="375"/>
                  </a:lnTo>
                  <a:lnTo>
                    <a:pt x="157" y="380"/>
                  </a:lnTo>
                  <a:lnTo>
                    <a:pt x="183" y="382"/>
                  </a:lnTo>
                  <a:lnTo>
                    <a:pt x="196" y="382"/>
                  </a:lnTo>
                  <a:lnTo>
                    <a:pt x="208" y="382"/>
                  </a:lnTo>
                  <a:lnTo>
                    <a:pt x="220" y="378"/>
                  </a:lnTo>
                  <a:lnTo>
                    <a:pt x="232" y="377"/>
                  </a:lnTo>
                  <a:lnTo>
                    <a:pt x="243" y="372"/>
                  </a:lnTo>
                  <a:lnTo>
                    <a:pt x="255" y="367"/>
                  </a:lnTo>
                  <a:lnTo>
                    <a:pt x="264" y="362"/>
                  </a:lnTo>
                  <a:lnTo>
                    <a:pt x="274" y="354"/>
                  </a:lnTo>
                  <a:lnTo>
                    <a:pt x="282" y="345"/>
                  </a:lnTo>
                  <a:lnTo>
                    <a:pt x="290" y="335"/>
                  </a:lnTo>
                  <a:lnTo>
                    <a:pt x="297" y="324"/>
                  </a:lnTo>
                  <a:lnTo>
                    <a:pt x="303" y="312"/>
                  </a:lnTo>
                  <a:lnTo>
                    <a:pt x="319" y="370"/>
                  </a:lnTo>
                  <a:lnTo>
                    <a:pt x="334" y="428"/>
                  </a:lnTo>
                  <a:lnTo>
                    <a:pt x="349" y="487"/>
                  </a:lnTo>
                  <a:lnTo>
                    <a:pt x="362" y="545"/>
                  </a:lnTo>
                  <a:lnTo>
                    <a:pt x="375" y="606"/>
                  </a:lnTo>
                  <a:lnTo>
                    <a:pt x="388" y="667"/>
                  </a:lnTo>
                  <a:lnTo>
                    <a:pt x="402" y="730"/>
                  </a:lnTo>
                  <a:lnTo>
                    <a:pt x="415" y="794"/>
                  </a:lnTo>
                  <a:lnTo>
                    <a:pt x="404" y="803"/>
                  </a:lnTo>
                  <a:lnTo>
                    <a:pt x="394" y="807"/>
                  </a:lnTo>
                  <a:lnTo>
                    <a:pt x="384" y="812"/>
                  </a:lnTo>
                  <a:lnTo>
                    <a:pt x="375" y="816"/>
                  </a:lnTo>
                  <a:lnTo>
                    <a:pt x="365" y="817"/>
                  </a:lnTo>
                  <a:lnTo>
                    <a:pt x="357" y="817"/>
                  </a:lnTo>
                  <a:lnTo>
                    <a:pt x="349" y="817"/>
                  </a:lnTo>
                  <a:lnTo>
                    <a:pt x="341" y="816"/>
                  </a:lnTo>
                  <a:lnTo>
                    <a:pt x="337" y="809"/>
                  </a:lnTo>
                  <a:lnTo>
                    <a:pt x="266" y="448"/>
                  </a:lnTo>
                  <a:lnTo>
                    <a:pt x="266" y="434"/>
                  </a:lnTo>
                  <a:lnTo>
                    <a:pt x="246" y="443"/>
                  </a:lnTo>
                  <a:lnTo>
                    <a:pt x="251" y="451"/>
                  </a:lnTo>
                  <a:lnTo>
                    <a:pt x="323" y="812"/>
                  </a:lnTo>
                  <a:lnTo>
                    <a:pt x="303" y="811"/>
                  </a:lnTo>
                  <a:lnTo>
                    <a:pt x="284" y="811"/>
                  </a:lnTo>
                  <a:lnTo>
                    <a:pt x="276" y="803"/>
                  </a:lnTo>
                  <a:lnTo>
                    <a:pt x="266" y="794"/>
                  </a:lnTo>
                  <a:lnTo>
                    <a:pt x="271" y="793"/>
                  </a:lnTo>
                  <a:lnTo>
                    <a:pt x="268" y="784"/>
                  </a:lnTo>
                  <a:lnTo>
                    <a:pt x="232" y="500"/>
                  </a:lnTo>
                  <a:lnTo>
                    <a:pt x="232" y="487"/>
                  </a:lnTo>
                  <a:lnTo>
                    <a:pt x="216" y="494"/>
                  </a:lnTo>
                  <a:lnTo>
                    <a:pt x="216" y="502"/>
                  </a:lnTo>
                  <a:lnTo>
                    <a:pt x="253" y="786"/>
                  </a:lnTo>
                  <a:lnTo>
                    <a:pt x="253" y="801"/>
                  </a:lnTo>
                  <a:lnTo>
                    <a:pt x="255" y="799"/>
                  </a:lnTo>
                  <a:lnTo>
                    <a:pt x="255" y="819"/>
                  </a:lnTo>
                  <a:lnTo>
                    <a:pt x="255" y="840"/>
                  </a:lnTo>
                  <a:lnTo>
                    <a:pt x="243" y="850"/>
                  </a:lnTo>
                  <a:lnTo>
                    <a:pt x="232" y="862"/>
                  </a:lnTo>
                  <a:lnTo>
                    <a:pt x="227" y="867"/>
                  </a:lnTo>
                  <a:lnTo>
                    <a:pt x="219" y="872"/>
                  </a:lnTo>
                  <a:lnTo>
                    <a:pt x="209" y="873"/>
                  </a:lnTo>
                  <a:lnTo>
                    <a:pt x="198" y="872"/>
                  </a:lnTo>
                  <a:lnTo>
                    <a:pt x="198" y="867"/>
                  </a:lnTo>
                  <a:lnTo>
                    <a:pt x="196" y="854"/>
                  </a:lnTo>
                  <a:lnTo>
                    <a:pt x="198" y="852"/>
                  </a:lnTo>
                  <a:lnTo>
                    <a:pt x="199" y="850"/>
                  </a:lnTo>
                  <a:lnTo>
                    <a:pt x="195" y="817"/>
                  </a:lnTo>
                  <a:lnTo>
                    <a:pt x="183" y="489"/>
                  </a:lnTo>
                  <a:lnTo>
                    <a:pt x="185" y="479"/>
                  </a:lnTo>
                  <a:lnTo>
                    <a:pt x="164" y="479"/>
                  </a:lnTo>
                  <a:lnTo>
                    <a:pt x="167" y="491"/>
                  </a:lnTo>
                  <a:lnTo>
                    <a:pt x="172" y="651"/>
                  </a:lnTo>
                  <a:lnTo>
                    <a:pt x="165" y="588"/>
                  </a:lnTo>
                  <a:lnTo>
                    <a:pt x="156" y="527"/>
                  </a:lnTo>
                  <a:lnTo>
                    <a:pt x="147" y="466"/>
                  </a:lnTo>
                  <a:lnTo>
                    <a:pt x="136" y="405"/>
                  </a:lnTo>
                  <a:lnTo>
                    <a:pt x="138" y="400"/>
                  </a:lnTo>
                  <a:lnTo>
                    <a:pt x="136" y="4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13295" y="3412"/>
              <a:ext cx="76" cy="932"/>
            </a:xfrm>
            <a:custGeom>
              <a:avLst/>
              <a:gdLst>
                <a:gd name="T0" fmla="*/ 73 w 152"/>
                <a:gd name="T1" fmla="*/ 80 h 1865"/>
                <a:gd name="T2" fmla="*/ 79 w 152"/>
                <a:gd name="T3" fmla="*/ 45 h 1865"/>
                <a:gd name="T4" fmla="*/ 144 w 152"/>
                <a:gd name="T5" fmla="*/ 1649 h 1865"/>
                <a:gd name="T6" fmla="*/ 87 w 152"/>
                <a:gd name="T7" fmla="*/ 1639 h 1865"/>
                <a:gd name="T8" fmla="*/ 10 w 152"/>
                <a:gd name="T9" fmla="*/ 1639 h 1865"/>
                <a:gd name="T10" fmla="*/ 32 w 152"/>
                <a:gd name="T11" fmla="*/ 1709 h 1865"/>
                <a:gd name="T12" fmla="*/ 141 w 152"/>
                <a:gd name="T13" fmla="*/ 1788 h 1865"/>
                <a:gd name="T14" fmla="*/ 143 w 152"/>
                <a:gd name="T15" fmla="*/ 1695 h 1865"/>
                <a:gd name="T16" fmla="*/ 57 w 152"/>
                <a:gd name="T17" fmla="*/ 1441 h 1865"/>
                <a:gd name="T18" fmla="*/ 130 w 152"/>
                <a:gd name="T19" fmla="*/ 1417 h 1865"/>
                <a:gd name="T20" fmla="*/ 68 w 152"/>
                <a:gd name="T21" fmla="*/ 1342 h 1865"/>
                <a:gd name="T22" fmla="*/ 19 w 152"/>
                <a:gd name="T23" fmla="*/ 1388 h 1865"/>
                <a:gd name="T24" fmla="*/ 37 w 152"/>
                <a:gd name="T25" fmla="*/ 1441 h 1865"/>
                <a:gd name="T26" fmla="*/ 66 w 152"/>
                <a:gd name="T27" fmla="*/ 195 h 1865"/>
                <a:gd name="T28" fmla="*/ 86 w 152"/>
                <a:gd name="T29" fmla="*/ 256 h 1865"/>
                <a:gd name="T30" fmla="*/ 76 w 152"/>
                <a:gd name="T31" fmla="*/ 149 h 1865"/>
                <a:gd name="T32" fmla="*/ 58 w 152"/>
                <a:gd name="T33" fmla="*/ 314 h 1865"/>
                <a:gd name="T34" fmla="*/ 89 w 152"/>
                <a:gd name="T35" fmla="*/ 395 h 1865"/>
                <a:gd name="T36" fmla="*/ 79 w 152"/>
                <a:gd name="T37" fmla="*/ 276 h 1865"/>
                <a:gd name="T38" fmla="*/ 53 w 152"/>
                <a:gd name="T39" fmla="*/ 430 h 1865"/>
                <a:gd name="T40" fmla="*/ 86 w 152"/>
                <a:gd name="T41" fmla="*/ 515 h 1865"/>
                <a:gd name="T42" fmla="*/ 86 w 152"/>
                <a:gd name="T43" fmla="*/ 418 h 1865"/>
                <a:gd name="T44" fmla="*/ 55 w 152"/>
                <a:gd name="T45" fmla="*/ 534 h 1865"/>
                <a:gd name="T46" fmla="*/ 50 w 152"/>
                <a:gd name="T47" fmla="*/ 623 h 1865"/>
                <a:gd name="T48" fmla="*/ 102 w 152"/>
                <a:gd name="T49" fmla="*/ 675 h 1865"/>
                <a:gd name="T50" fmla="*/ 78 w 152"/>
                <a:gd name="T51" fmla="*/ 532 h 1865"/>
                <a:gd name="T52" fmla="*/ 37 w 152"/>
                <a:gd name="T53" fmla="*/ 737 h 1865"/>
                <a:gd name="T54" fmla="*/ 81 w 152"/>
                <a:gd name="T55" fmla="*/ 781 h 1865"/>
                <a:gd name="T56" fmla="*/ 110 w 152"/>
                <a:gd name="T57" fmla="*/ 788 h 1865"/>
                <a:gd name="T58" fmla="*/ 96 w 152"/>
                <a:gd name="T59" fmla="*/ 707 h 1865"/>
                <a:gd name="T60" fmla="*/ 50 w 152"/>
                <a:gd name="T61" fmla="*/ 649 h 1865"/>
                <a:gd name="T62" fmla="*/ 36 w 152"/>
                <a:gd name="T63" fmla="*/ 882 h 1865"/>
                <a:gd name="T64" fmla="*/ 96 w 152"/>
                <a:gd name="T65" fmla="*/ 928 h 1865"/>
                <a:gd name="T66" fmla="*/ 115 w 152"/>
                <a:gd name="T67" fmla="*/ 892 h 1865"/>
                <a:gd name="T68" fmla="*/ 84 w 152"/>
                <a:gd name="T69" fmla="*/ 809 h 1865"/>
                <a:gd name="T70" fmla="*/ 39 w 152"/>
                <a:gd name="T71" fmla="*/ 930 h 1865"/>
                <a:gd name="T72" fmla="*/ 29 w 152"/>
                <a:gd name="T73" fmla="*/ 1022 h 1865"/>
                <a:gd name="T74" fmla="*/ 120 w 152"/>
                <a:gd name="T75" fmla="*/ 1100 h 1865"/>
                <a:gd name="T76" fmla="*/ 117 w 152"/>
                <a:gd name="T77" fmla="*/ 1006 h 1865"/>
                <a:gd name="T78" fmla="*/ 66 w 152"/>
                <a:gd name="T79" fmla="*/ 926 h 1865"/>
                <a:gd name="T80" fmla="*/ 32 w 152"/>
                <a:gd name="T81" fmla="*/ 1080 h 1865"/>
                <a:gd name="T82" fmla="*/ 23 w 152"/>
                <a:gd name="T83" fmla="*/ 1156 h 1865"/>
                <a:gd name="T84" fmla="*/ 125 w 152"/>
                <a:gd name="T85" fmla="*/ 1240 h 1865"/>
                <a:gd name="T86" fmla="*/ 122 w 152"/>
                <a:gd name="T87" fmla="*/ 1144 h 1865"/>
                <a:gd name="T88" fmla="*/ 71 w 152"/>
                <a:gd name="T89" fmla="*/ 1067 h 1865"/>
                <a:gd name="T90" fmla="*/ 27 w 152"/>
                <a:gd name="T91" fmla="*/ 1220 h 1865"/>
                <a:gd name="T92" fmla="*/ 48 w 152"/>
                <a:gd name="T93" fmla="*/ 1311 h 1865"/>
                <a:gd name="T94" fmla="*/ 123 w 152"/>
                <a:gd name="T95" fmla="*/ 1377 h 1865"/>
                <a:gd name="T96" fmla="*/ 131 w 152"/>
                <a:gd name="T97" fmla="*/ 1319 h 1865"/>
                <a:gd name="T98" fmla="*/ 100 w 152"/>
                <a:gd name="T99" fmla="*/ 1238 h 1865"/>
                <a:gd name="T100" fmla="*/ 26 w 152"/>
                <a:gd name="T101" fmla="*/ 1185 h 1865"/>
                <a:gd name="T102" fmla="*/ 5 w 152"/>
                <a:gd name="T103" fmla="*/ 1780 h 1865"/>
                <a:gd name="T104" fmla="*/ 29 w 152"/>
                <a:gd name="T105" fmla="*/ 1846 h 1865"/>
                <a:gd name="T106" fmla="*/ 136 w 152"/>
                <a:gd name="T107" fmla="*/ 1851 h 1865"/>
                <a:gd name="T108" fmla="*/ 128 w 152"/>
                <a:gd name="T109" fmla="*/ 1804 h 1865"/>
                <a:gd name="T110" fmla="*/ 26 w 152"/>
                <a:gd name="T111" fmla="*/ 1730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2" h="1865">
                  <a:moveTo>
                    <a:pt x="71" y="0"/>
                  </a:moveTo>
                  <a:lnTo>
                    <a:pt x="68" y="17"/>
                  </a:lnTo>
                  <a:lnTo>
                    <a:pt x="71" y="33"/>
                  </a:lnTo>
                  <a:lnTo>
                    <a:pt x="73" y="48"/>
                  </a:lnTo>
                  <a:lnTo>
                    <a:pt x="73" y="65"/>
                  </a:lnTo>
                  <a:lnTo>
                    <a:pt x="73" y="80"/>
                  </a:lnTo>
                  <a:lnTo>
                    <a:pt x="73" y="86"/>
                  </a:lnTo>
                  <a:lnTo>
                    <a:pt x="71" y="95"/>
                  </a:lnTo>
                  <a:lnTo>
                    <a:pt x="74" y="99"/>
                  </a:lnTo>
                  <a:lnTo>
                    <a:pt x="76" y="104"/>
                  </a:lnTo>
                  <a:lnTo>
                    <a:pt x="79" y="73"/>
                  </a:lnTo>
                  <a:lnTo>
                    <a:pt x="79" y="45"/>
                  </a:lnTo>
                  <a:lnTo>
                    <a:pt x="76" y="20"/>
                  </a:lnTo>
                  <a:lnTo>
                    <a:pt x="71" y="0"/>
                  </a:lnTo>
                  <a:close/>
                  <a:moveTo>
                    <a:pt x="128" y="1638"/>
                  </a:moveTo>
                  <a:lnTo>
                    <a:pt x="136" y="1636"/>
                  </a:lnTo>
                  <a:lnTo>
                    <a:pt x="146" y="1634"/>
                  </a:lnTo>
                  <a:lnTo>
                    <a:pt x="144" y="1649"/>
                  </a:lnTo>
                  <a:lnTo>
                    <a:pt x="143" y="1664"/>
                  </a:lnTo>
                  <a:lnTo>
                    <a:pt x="136" y="1649"/>
                  </a:lnTo>
                  <a:lnTo>
                    <a:pt x="128" y="1638"/>
                  </a:lnTo>
                  <a:close/>
                  <a:moveTo>
                    <a:pt x="105" y="1639"/>
                  </a:moveTo>
                  <a:lnTo>
                    <a:pt x="97" y="1639"/>
                  </a:lnTo>
                  <a:lnTo>
                    <a:pt x="87" y="1639"/>
                  </a:lnTo>
                  <a:lnTo>
                    <a:pt x="74" y="1638"/>
                  </a:lnTo>
                  <a:lnTo>
                    <a:pt x="61" y="1636"/>
                  </a:lnTo>
                  <a:lnTo>
                    <a:pt x="48" y="1634"/>
                  </a:lnTo>
                  <a:lnTo>
                    <a:pt x="37" y="1633"/>
                  </a:lnTo>
                  <a:lnTo>
                    <a:pt x="23" y="1636"/>
                  </a:lnTo>
                  <a:lnTo>
                    <a:pt x="10" y="1639"/>
                  </a:lnTo>
                  <a:lnTo>
                    <a:pt x="8" y="1657"/>
                  </a:lnTo>
                  <a:lnTo>
                    <a:pt x="6" y="1677"/>
                  </a:lnTo>
                  <a:lnTo>
                    <a:pt x="13" y="1689"/>
                  </a:lnTo>
                  <a:lnTo>
                    <a:pt x="21" y="1699"/>
                  </a:lnTo>
                  <a:lnTo>
                    <a:pt x="27" y="1705"/>
                  </a:lnTo>
                  <a:lnTo>
                    <a:pt x="32" y="1709"/>
                  </a:lnTo>
                  <a:lnTo>
                    <a:pt x="70" y="1735"/>
                  </a:lnTo>
                  <a:lnTo>
                    <a:pt x="102" y="1755"/>
                  </a:lnTo>
                  <a:lnTo>
                    <a:pt x="117" y="1765"/>
                  </a:lnTo>
                  <a:lnTo>
                    <a:pt x="130" y="1776"/>
                  </a:lnTo>
                  <a:lnTo>
                    <a:pt x="136" y="1781"/>
                  </a:lnTo>
                  <a:lnTo>
                    <a:pt x="141" y="1788"/>
                  </a:lnTo>
                  <a:lnTo>
                    <a:pt x="146" y="1796"/>
                  </a:lnTo>
                  <a:lnTo>
                    <a:pt x="149" y="1803"/>
                  </a:lnTo>
                  <a:lnTo>
                    <a:pt x="152" y="1770"/>
                  </a:lnTo>
                  <a:lnTo>
                    <a:pt x="151" y="1742"/>
                  </a:lnTo>
                  <a:lnTo>
                    <a:pt x="147" y="1717"/>
                  </a:lnTo>
                  <a:lnTo>
                    <a:pt x="143" y="1695"/>
                  </a:lnTo>
                  <a:lnTo>
                    <a:pt x="135" y="1677"/>
                  </a:lnTo>
                  <a:lnTo>
                    <a:pt x="126" y="1662"/>
                  </a:lnTo>
                  <a:lnTo>
                    <a:pt x="117" y="1649"/>
                  </a:lnTo>
                  <a:lnTo>
                    <a:pt x="105" y="1639"/>
                  </a:lnTo>
                  <a:close/>
                  <a:moveTo>
                    <a:pt x="37" y="1441"/>
                  </a:moveTo>
                  <a:lnTo>
                    <a:pt x="57" y="1441"/>
                  </a:lnTo>
                  <a:lnTo>
                    <a:pt x="78" y="1441"/>
                  </a:lnTo>
                  <a:lnTo>
                    <a:pt x="91" y="1438"/>
                  </a:lnTo>
                  <a:lnTo>
                    <a:pt x="105" y="1435"/>
                  </a:lnTo>
                  <a:lnTo>
                    <a:pt x="120" y="1431"/>
                  </a:lnTo>
                  <a:lnTo>
                    <a:pt x="135" y="1430"/>
                  </a:lnTo>
                  <a:lnTo>
                    <a:pt x="130" y="1417"/>
                  </a:lnTo>
                  <a:lnTo>
                    <a:pt x="125" y="1403"/>
                  </a:lnTo>
                  <a:lnTo>
                    <a:pt x="120" y="1392"/>
                  </a:lnTo>
                  <a:lnTo>
                    <a:pt x="113" y="1382"/>
                  </a:lnTo>
                  <a:lnTo>
                    <a:pt x="99" y="1365"/>
                  </a:lnTo>
                  <a:lnTo>
                    <a:pt x="84" y="1350"/>
                  </a:lnTo>
                  <a:lnTo>
                    <a:pt x="68" y="1342"/>
                  </a:lnTo>
                  <a:lnTo>
                    <a:pt x="52" y="1336"/>
                  </a:lnTo>
                  <a:lnTo>
                    <a:pt x="34" y="1327"/>
                  </a:lnTo>
                  <a:lnTo>
                    <a:pt x="18" y="1317"/>
                  </a:lnTo>
                  <a:lnTo>
                    <a:pt x="19" y="1342"/>
                  </a:lnTo>
                  <a:lnTo>
                    <a:pt x="21" y="1365"/>
                  </a:lnTo>
                  <a:lnTo>
                    <a:pt x="19" y="1388"/>
                  </a:lnTo>
                  <a:lnTo>
                    <a:pt x="18" y="1413"/>
                  </a:lnTo>
                  <a:lnTo>
                    <a:pt x="16" y="1426"/>
                  </a:lnTo>
                  <a:lnTo>
                    <a:pt x="18" y="1428"/>
                  </a:lnTo>
                  <a:lnTo>
                    <a:pt x="21" y="1430"/>
                  </a:lnTo>
                  <a:lnTo>
                    <a:pt x="29" y="1436"/>
                  </a:lnTo>
                  <a:lnTo>
                    <a:pt x="37" y="1441"/>
                  </a:lnTo>
                  <a:close/>
                  <a:moveTo>
                    <a:pt x="68" y="128"/>
                  </a:moveTo>
                  <a:lnTo>
                    <a:pt x="68" y="128"/>
                  </a:lnTo>
                  <a:lnTo>
                    <a:pt x="68" y="128"/>
                  </a:lnTo>
                  <a:lnTo>
                    <a:pt x="61" y="165"/>
                  </a:lnTo>
                  <a:lnTo>
                    <a:pt x="65" y="180"/>
                  </a:lnTo>
                  <a:lnTo>
                    <a:pt x="66" y="195"/>
                  </a:lnTo>
                  <a:lnTo>
                    <a:pt x="66" y="210"/>
                  </a:lnTo>
                  <a:lnTo>
                    <a:pt x="68" y="225"/>
                  </a:lnTo>
                  <a:lnTo>
                    <a:pt x="71" y="233"/>
                  </a:lnTo>
                  <a:lnTo>
                    <a:pt x="76" y="241"/>
                  </a:lnTo>
                  <a:lnTo>
                    <a:pt x="81" y="248"/>
                  </a:lnTo>
                  <a:lnTo>
                    <a:pt x="86" y="256"/>
                  </a:lnTo>
                  <a:lnTo>
                    <a:pt x="86" y="235"/>
                  </a:lnTo>
                  <a:lnTo>
                    <a:pt x="86" y="213"/>
                  </a:lnTo>
                  <a:lnTo>
                    <a:pt x="84" y="195"/>
                  </a:lnTo>
                  <a:lnTo>
                    <a:pt x="83" y="179"/>
                  </a:lnTo>
                  <a:lnTo>
                    <a:pt x="79" y="162"/>
                  </a:lnTo>
                  <a:lnTo>
                    <a:pt x="76" y="149"/>
                  </a:lnTo>
                  <a:lnTo>
                    <a:pt x="73" y="137"/>
                  </a:lnTo>
                  <a:lnTo>
                    <a:pt x="68" y="128"/>
                  </a:lnTo>
                  <a:close/>
                  <a:moveTo>
                    <a:pt x="66" y="253"/>
                  </a:moveTo>
                  <a:lnTo>
                    <a:pt x="65" y="265"/>
                  </a:lnTo>
                  <a:lnTo>
                    <a:pt x="63" y="278"/>
                  </a:lnTo>
                  <a:lnTo>
                    <a:pt x="58" y="314"/>
                  </a:lnTo>
                  <a:lnTo>
                    <a:pt x="61" y="334"/>
                  </a:lnTo>
                  <a:lnTo>
                    <a:pt x="61" y="352"/>
                  </a:lnTo>
                  <a:lnTo>
                    <a:pt x="68" y="360"/>
                  </a:lnTo>
                  <a:lnTo>
                    <a:pt x="76" y="370"/>
                  </a:lnTo>
                  <a:lnTo>
                    <a:pt x="83" y="382"/>
                  </a:lnTo>
                  <a:lnTo>
                    <a:pt x="89" y="395"/>
                  </a:lnTo>
                  <a:lnTo>
                    <a:pt x="91" y="368"/>
                  </a:lnTo>
                  <a:lnTo>
                    <a:pt x="92" y="345"/>
                  </a:lnTo>
                  <a:lnTo>
                    <a:pt x="91" y="326"/>
                  </a:lnTo>
                  <a:lnTo>
                    <a:pt x="87" y="307"/>
                  </a:lnTo>
                  <a:lnTo>
                    <a:pt x="84" y="291"/>
                  </a:lnTo>
                  <a:lnTo>
                    <a:pt x="79" y="276"/>
                  </a:lnTo>
                  <a:lnTo>
                    <a:pt x="73" y="265"/>
                  </a:lnTo>
                  <a:lnTo>
                    <a:pt x="66" y="253"/>
                  </a:lnTo>
                  <a:close/>
                  <a:moveTo>
                    <a:pt x="61" y="380"/>
                  </a:moveTo>
                  <a:lnTo>
                    <a:pt x="60" y="397"/>
                  </a:lnTo>
                  <a:lnTo>
                    <a:pt x="57" y="413"/>
                  </a:lnTo>
                  <a:lnTo>
                    <a:pt x="53" y="430"/>
                  </a:lnTo>
                  <a:lnTo>
                    <a:pt x="50" y="446"/>
                  </a:lnTo>
                  <a:lnTo>
                    <a:pt x="55" y="464"/>
                  </a:lnTo>
                  <a:lnTo>
                    <a:pt x="57" y="482"/>
                  </a:lnTo>
                  <a:lnTo>
                    <a:pt x="66" y="491"/>
                  </a:lnTo>
                  <a:lnTo>
                    <a:pt x="76" y="502"/>
                  </a:lnTo>
                  <a:lnTo>
                    <a:pt x="86" y="515"/>
                  </a:lnTo>
                  <a:lnTo>
                    <a:pt x="96" y="535"/>
                  </a:lnTo>
                  <a:lnTo>
                    <a:pt x="97" y="504"/>
                  </a:lnTo>
                  <a:lnTo>
                    <a:pt x="97" y="477"/>
                  </a:lnTo>
                  <a:lnTo>
                    <a:pt x="96" y="454"/>
                  </a:lnTo>
                  <a:lnTo>
                    <a:pt x="91" y="435"/>
                  </a:lnTo>
                  <a:lnTo>
                    <a:pt x="86" y="418"/>
                  </a:lnTo>
                  <a:lnTo>
                    <a:pt x="78" y="403"/>
                  </a:lnTo>
                  <a:lnTo>
                    <a:pt x="70" y="390"/>
                  </a:lnTo>
                  <a:lnTo>
                    <a:pt x="61" y="380"/>
                  </a:lnTo>
                  <a:close/>
                  <a:moveTo>
                    <a:pt x="57" y="509"/>
                  </a:moveTo>
                  <a:lnTo>
                    <a:pt x="55" y="520"/>
                  </a:lnTo>
                  <a:lnTo>
                    <a:pt x="55" y="534"/>
                  </a:lnTo>
                  <a:lnTo>
                    <a:pt x="53" y="547"/>
                  </a:lnTo>
                  <a:lnTo>
                    <a:pt x="50" y="558"/>
                  </a:lnTo>
                  <a:lnTo>
                    <a:pt x="45" y="588"/>
                  </a:lnTo>
                  <a:lnTo>
                    <a:pt x="48" y="601"/>
                  </a:lnTo>
                  <a:lnTo>
                    <a:pt x="50" y="613"/>
                  </a:lnTo>
                  <a:lnTo>
                    <a:pt x="50" y="623"/>
                  </a:lnTo>
                  <a:lnTo>
                    <a:pt x="66" y="633"/>
                  </a:lnTo>
                  <a:lnTo>
                    <a:pt x="81" y="644"/>
                  </a:lnTo>
                  <a:lnTo>
                    <a:pt x="87" y="651"/>
                  </a:lnTo>
                  <a:lnTo>
                    <a:pt x="92" y="659"/>
                  </a:lnTo>
                  <a:lnTo>
                    <a:pt x="97" y="666"/>
                  </a:lnTo>
                  <a:lnTo>
                    <a:pt x="102" y="675"/>
                  </a:lnTo>
                  <a:lnTo>
                    <a:pt x="104" y="641"/>
                  </a:lnTo>
                  <a:lnTo>
                    <a:pt x="104" y="611"/>
                  </a:lnTo>
                  <a:lnTo>
                    <a:pt x="100" y="586"/>
                  </a:lnTo>
                  <a:lnTo>
                    <a:pt x="94" y="565"/>
                  </a:lnTo>
                  <a:lnTo>
                    <a:pt x="86" y="547"/>
                  </a:lnTo>
                  <a:lnTo>
                    <a:pt x="78" y="532"/>
                  </a:lnTo>
                  <a:lnTo>
                    <a:pt x="68" y="519"/>
                  </a:lnTo>
                  <a:lnTo>
                    <a:pt x="57" y="509"/>
                  </a:lnTo>
                  <a:close/>
                  <a:moveTo>
                    <a:pt x="50" y="649"/>
                  </a:moveTo>
                  <a:lnTo>
                    <a:pt x="48" y="672"/>
                  </a:lnTo>
                  <a:lnTo>
                    <a:pt x="45" y="697"/>
                  </a:lnTo>
                  <a:lnTo>
                    <a:pt x="37" y="737"/>
                  </a:lnTo>
                  <a:lnTo>
                    <a:pt x="40" y="745"/>
                  </a:lnTo>
                  <a:lnTo>
                    <a:pt x="42" y="753"/>
                  </a:lnTo>
                  <a:lnTo>
                    <a:pt x="50" y="758"/>
                  </a:lnTo>
                  <a:lnTo>
                    <a:pt x="60" y="761"/>
                  </a:lnTo>
                  <a:lnTo>
                    <a:pt x="70" y="771"/>
                  </a:lnTo>
                  <a:lnTo>
                    <a:pt x="81" y="781"/>
                  </a:lnTo>
                  <a:lnTo>
                    <a:pt x="91" y="794"/>
                  </a:lnTo>
                  <a:lnTo>
                    <a:pt x="99" y="811"/>
                  </a:lnTo>
                  <a:lnTo>
                    <a:pt x="105" y="819"/>
                  </a:lnTo>
                  <a:lnTo>
                    <a:pt x="110" y="827"/>
                  </a:lnTo>
                  <a:lnTo>
                    <a:pt x="110" y="807"/>
                  </a:lnTo>
                  <a:lnTo>
                    <a:pt x="110" y="788"/>
                  </a:lnTo>
                  <a:lnTo>
                    <a:pt x="110" y="771"/>
                  </a:lnTo>
                  <a:lnTo>
                    <a:pt x="109" y="756"/>
                  </a:lnTo>
                  <a:lnTo>
                    <a:pt x="105" y="741"/>
                  </a:lnTo>
                  <a:lnTo>
                    <a:pt x="104" y="728"/>
                  </a:lnTo>
                  <a:lnTo>
                    <a:pt x="100" y="717"/>
                  </a:lnTo>
                  <a:lnTo>
                    <a:pt x="96" y="707"/>
                  </a:lnTo>
                  <a:lnTo>
                    <a:pt x="87" y="689"/>
                  </a:lnTo>
                  <a:lnTo>
                    <a:pt x="78" y="675"/>
                  </a:lnTo>
                  <a:lnTo>
                    <a:pt x="66" y="662"/>
                  </a:lnTo>
                  <a:lnTo>
                    <a:pt x="57" y="652"/>
                  </a:lnTo>
                  <a:lnTo>
                    <a:pt x="53" y="651"/>
                  </a:lnTo>
                  <a:lnTo>
                    <a:pt x="50" y="649"/>
                  </a:lnTo>
                  <a:close/>
                  <a:moveTo>
                    <a:pt x="44" y="778"/>
                  </a:moveTo>
                  <a:lnTo>
                    <a:pt x="44" y="788"/>
                  </a:lnTo>
                  <a:lnTo>
                    <a:pt x="45" y="799"/>
                  </a:lnTo>
                  <a:lnTo>
                    <a:pt x="44" y="824"/>
                  </a:lnTo>
                  <a:lnTo>
                    <a:pt x="40" y="847"/>
                  </a:lnTo>
                  <a:lnTo>
                    <a:pt x="36" y="882"/>
                  </a:lnTo>
                  <a:lnTo>
                    <a:pt x="36" y="885"/>
                  </a:lnTo>
                  <a:lnTo>
                    <a:pt x="37" y="888"/>
                  </a:lnTo>
                  <a:lnTo>
                    <a:pt x="58" y="898"/>
                  </a:lnTo>
                  <a:lnTo>
                    <a:pt x="78" y="910"/>
                  </a:lnTo>
                  <a:lnTo>
                    <a:pt x="86" y="918"/>
                  </a:lnTo>
                  <a:lnTo>
                    <a:pt x="96" y="928"/>
                  </a:lnTo>
                  <a:lnTo>
                    <a:pt x="104" y="943"/>
                  </a:lnTo>
                  <a:lnTo>
                    <a:pt x="113" y="961"/>
                  </a:lnTo>
                  <a:lnTo>
                    <a:pt x="115" y="941"/>
                  </a:lnTo>
                  <a:lnTo>
                    <a:pt x="115" y="923"/>
                  </a:lnTo>
                  <a:lnTo>
                    <a:pt x="115" y="907"/>
                  </a:lnTo>
                  <a:lnTo>
                    <a:pt x="115" y="892"/>
                  </a:lnTo>
                  <a:lnTo>
                    <a:pt x="113" y="877"/>
                  </a:lnTo>
                  <a:lnTo>
                    <a:pt x="110" y="865"/>
                  </a:lnTo>
                  <a:lnTo>
                    <a:pt x="107" y="854"/>
                  </a:lnTo>
                  <a:lnTo>
                    <a:pt x="104" y="842"/>
                  </a:lnTo>
                  <a:lnTo>
                    <a:pt x="94" y="824"/>
                  </a:lnTo>
                  <a:lnTo>
                    <a:pt x="84" y="809"/>
                  </a:lnTo>
                  <a:lnTo>
                    <a:pt x="73" y="798"/>
                  </a:lnTo>
                  <a:lnTo>
                    <a:pt x="60" y="786"/>
                  </a:lnTo>
                  <a:lnTo>
                    <a:pt x="52" y="783"/>
                  </a:lnTo>
                  <a:lnTo>
                    <a:pt x="44" y="778"/>
                  </a:lnTo>
                  <a:close/>
                  <a:moveTo>
                    <a:pt x="39" y="913"/>
                  </a:moveTo>
                  <a:lnTo>
                    <a:pt x="39" y="930"/>
                  </a:lnTo>
                  <a:lnTo>
                    <a:pt x="37" y="948"/>
                  </a:lnTo>
                  <a:lnTo>
                    <a:pt x="36" y="964"/>
                  </a:lnTo>
                  <a:lnTo>
                    <a:pt x="34" y="982"/>
                  </a:lnTo>
                  <a:lnTo>
                    <a:pt x="27" y="1012"/>
                  </a:lnTo>
                  <a:lnTo>
                    <a:pt x="29" y="1017"/>
                  </a:lnTo>
                  <a:lnTo>
                    <a:pt x="29" y="1022"/>
                  </a:lnTo>
                  <a:lnTo>
                    <a:pt x="55" y="1034"/>
                  </a:lnTo>
                  <a:lnTo>
                    <a:pt x="78" y="1045"/>
                  </a:lnTo>
                  <a:lnTo>
                    <a:pt x="89" y="1053"/>
                  </a:lnTo>
                  <a:lnTo>
                    <a:pt x="99" y="1065"/>
                  </a:lnTo>
                  <a:lnTo>
                    <a:pt x="109" y="1080"/>
                  </a:lnTo>
                  <a:lnTo>
                    <a:pt x="120" y="1100"/>
                  </a:lnTo>
                  <a:lnTo>
                    <a:pt x="122" y="1080"/>
                  </a:lnTo>
                  <a:lnTo>
                    <a:pt x="122" y="1062"/>
                  </a:lnTo>
                  <a:lnTo>
                    <a:pt x="122" y="1047"/>
                  </a:lnTo>
                  <a:lnTo>
                    <a:pt x="120" y="1030"/>
                  </a:lnTo>
                  <a:lnTo>
                    <a:pt x="118" y="1017"/>
                  </a:lnTo>
                  <a:lnTo>
                    <a:pt x="117" y="1006"/>
                  </a:lnTo>
                  <a:lnTo>
                    <a:pt x="113" y="994"/>
                  </a:lnTo>
                  <a:lnTo>
                    <a:pt x="110" y="982"/>
                  </a:lnTo>
                  <a:lnTo>
                    <a:pt x="100" y="964"/>
                  </a:lnTo>
                  <a:lnTo>
                    <a:pt x="91" y="949"/>
                  </a:lnTo>
                  <a:lnTo>
                    <a:pt x="78" y="938"/>
                  </a:lnTo>
                  <a:lnTo>
                    <a:pt x="66" y="926"/>
                  </a:lnTo>
                  <a:lnTo>
                    <a:pt x="53" y="920"/>
                  </a:lnTo>
                  <a:lnTo>
                    <a:pt x="39" y="913"/>
                  </a:lnTo>
                  <a:close/>
                  <a:moveTo>
                    <a:pt x="32" y="1047"/>
                  </a:moveTo>
                  <a:lnTo>
                    <a:pt x="34" y="1057"/>
                  </a:lnTo>
                  <a:lnTo>
                    <a:pt x="34" y="1065"/>
                  </a:lnTo>
                  <a:lnTo>
                    <a:pt x="32" y="1080"/>
                  </a:lnTo>
                  <a:lnTo>
                    <a:pt x="31" y="1095"/>
                  </a:lnTo>
                  <a:lnTo>
                    <a:pt x="29" y="1108"/>
                  </a:lnTo>
                  <a:lnTo>
                    <a:pt x="27" y="1123"/>
                  </a:lnTo>
                  <a:lnTo>
                    <a:pt x="23" y="1152"/>
                  </a:lnTo>
                  <a:lnTo>
                    <a:pt x="23" y="1154"/>
                  </a:lnTo>
                  <a:lnTo>
                    <a:pt x="23" y="1156"/>
                  </a:lnTo>
                  <a:lnTo>
                    <a:pt x="55" y="1176"/>
                  </a:lnTo>
                  <a:lnTo>
                    <a:pt x="84" y="1194"/>
                  </a:lnTo>
                  <a:lnTo>
                    <a:pt x="97" y="1204"/>
                  </a:lnTo>
                  <a:lnTo>
                    <a:pt x="109" y="1214"/>
                  </a:lnTo>
                  <a:lnTo>
                    <a:pt x="118" y="1225"/>
                  </a:lnTo>
                  <a:lnTo>
                    <a:pt x="125" y="1240"/>
                  </a:lnTo>
                  <a:lnTo>
                    <a:pt x="126" y="1220"/>
                  </a:lnTo>
                  <a:lnTo>
                    <a:pt x="128" y="1202"/>
                  </a:lnTo>
                  <a:lnTo>
                    <a:pt x="128" y="1185"/>
                  </a:lnTo>
                  <a:lnTo>
                    <a:pt x="126" y="1171"/>
                  </a:lnTo>
                  <a:lnTo>
                    <a:pt x="125" y="1157"/>
                  </a:lnTo>
                  <a:lnTo>
                    <a:pt x="122" y="1144"/>
                  </a:lnTo>
                  <a:lnTo>
                    <a:pt x="118" y="1133"/>
                  </a:lnTo>
                  <a:lnTo>
                    <a:pt x="115" y="1123"/>
                  </a:lnTo>
                  <a:lnTo>
                    <a:pt x="107" y="1105"/>
                  </a:lnTo>
                  <a:lnTo>
                    <a:pt x="96" y="1090"/>
                  </a:lnTo>
                  <a:lnTo>
                    <a:pt x="84" y="1078"/>
                  </a:lnTo>
                  <a:lnTo>
                    <a:pt x="71" y="1067"/>
                  </a:lnTo>
                  <a:lnTo>
                    <a:pt x="53" y="1057"/>
                  </a:lnTo>
                  <a:lnTo>
                    <a:pt x="32" y="1047"/>
                  </a:lnTo>
                  <a:close/>
                  <a:moveTo>
                    <a:pt x="26" y="1185"/>
                  </a:moveTo>
                  <a:lnTo>
                    <a:pt x="27" y="1195"/>
                  </a:lnTo>
                  <a:lnTo>
                    <a:pt x="27" y="1205"/>
                  </a:lnTo>
                  <a:lnTo>
                    <a:pt x="27" y="1220"/>
                  </a:lnTo>
                  <a:lnTo>
                    <a:pt x="26" y="1233"/>
                  </a:lnTo>
                  <a:lnTo>
                    <a:pt x="24" y="1248"/>
                  </a:lnTo>
                  <a:lnTo>
                    <a:pt x="21" y="1261"/>
                  </a:lnTo>
                  <a:lnTo>
                    <a:pt x="16" y="1293"/>
                  </a:lnTo>
                  <a:lnTo>
                    <a:pt x="32" y="1303"/>
                  </a:lnTo>
                  <a:lnTo>
                    <a:pt x="48" y="1311"/>
                  </a:lnTo>
                  <a:lnTo>
                    <a:pt x="66" y="1319"/>
                  </a:lnTo>
                  <a:lnTo>
                    <a:pt x="83" y="1326"/>
                  </a:lnTo>
                  <a:lnTo>
                    <a:pt x="94" y="1336"/>
                  </a:lnTo>
                  <a:lnTo>
                    <a:pt x="105" y="1346"/>
                  </a:lnTo>
                  <a:lnTo>
                    <a:pt x="115" y="1359"/>
                  </a:lnTo>
                  <a:lnTo>
                    <a:pt x="123" y="1377"/>
                  </a:lnTo>
                  <a:lnTo>
                    <a:pt x="128" y="1383"/>
                  </a:lnTo>
                  <a:lnTo>
                    <a:pt x="133" y="1392"/>
                  </a:lnTo>
                  <a:lnTo>
                    <a:pt x="135" y="1370"/>
                  </a:lnTo>
                  <a:lnTo>
                    <a:pt x="135" y="1352"/>
                  </a:lnTo>
                  <a:lnTo>
                    <a:pt x="133" y="1336"/>
                  </a:lnTo>
                  <a:lnTo>
                    <a:pt x="131" y="1319"/>
                  </a:lnTo>
                  <a:lnTo>
                    <a:pt x="130" y="1306"/>
                  </a:lnTo>
                  <a:lnTo>
                    <a:pt x="126" y="1293"/>
                  </a:lnTo>
                  <a:lnTo>
                    <a:pt x="123" y="1281"/>
                  </a:lnTo>
                  <a:lnTo>
                    <a:pt x="120" y="1271"/>
                  </a:lnTo>
                  <a:lnTo>
                    <a:pt x="112" y="1253"/>
                  </a:lnTo>
                  <a:lnTo>
                    <a:pt x="100" y="1238"/>
                  </a:lnTo>
                  <a:lnTo>
                    <a:pt x="91" y="1227"/>
                  </a:lnTo>
                  <a:lnTo>
                    <a:pt x="79" y="1217"/>
                  </a:lnTo>
                  <a:lnTo>
                    <a:pt x="66" y="1209"/>
                  </a:lnTo>
                  <a:lnTo>
                    <a:pt x="53" y="1200"/>
                  </a:lnTo>
                  <a:lnTo>
                    <a:pt x="40" y="1194"/>
                  </a:lnTo>
                  <a:lnTo>
                    <a:pt x="26" y="1185"/>
                  </a:lnTo>
                  <a:close/>
                  <a:moveTo>
                    <a:pt x="3" y="1699"/>
                  </a:moveTo>
                  <a:lnTo>
                    <a:pt x="0" y="1717"/>
                  </a:lnTo>
                  <a:lnTo>
                    <a:pt x="1" y="1732"/>
                  </a:lnTo>
                  <a:lnTo>
                    <a:pt x="3" y="1748"/>
                  </a:lnTo>
                  <a:lnTo>
                    <a:pt x="5" y="1763"/>
                  </a:lnTo>
                  <a:lnTo>
                    <a:pt x="5" y="1780"/>
                  </a:lnTo>
                  <a:lnTo>
                    <a:pt x="3" y="1786"/>
                  </a:lnTo>
                  <a:lnTo>
                    <a:pt x="3" y="1793"/>
                  </a:lnTo>
                  <a:lnTo>
                    <a:pt x="10" y="1806"/>
                  </a:lnTo>
                  <a:lnTo>
                    <a:pt x="14" y="1819"/>
                  </a:lnTo>
                  <a:lnTo>
                    <a:pt x="21" y="1832"/>
                  </a:lnTo>
                  <a:lnTo>
                    <a:pt x="29" y="1846"/>
                  </a:lnTo>
                  <a:lnTo>
                    <a:pt x="52" y="1857"/>
                  </a:lnTo>
                  <a:lnTo>
                    <a:pt x="74" y="1865"/>
                  </a:lnTo>
                  <a:lnTo>
                    <a:pt x="94" y="1865"/>
                  </a:lnTo>
                  <a:lnTo>
                    <a:pt x="115" y="1864"/>
                  </a:lnTo>
                  <a:lnTo>
                    <a:pt x="125" y="1857"/>
                  </a:lnTo>
                  <a:lnTo>
                    <a:pt x="136" y="1851"/>
                  </a:lnTo>
                  <a:lnTo>
                    <a:pt x="141" y="1846"/>
                  </a:lnTo>
                  <a:lnTo>
                    <a:pt x="147" y="1841"/>
                  </a:lnTo>
                  <a:lnTo>
                    <a:pt x="143" y="1829"/>
                  </a:lnTo>
                  <a:lnTo>
                    <a:pt x="139" y="1819"/>
                  </a:lnTo>
                  <a:lnTo>
                    <a:pt x="133" y="1811"/>
                  </a:lnTo>
                  <a:lnTo>
                    <a:pt x="128" y="1804"/>
                  </a:lnTo>
                  <a:lnTo>
                    <a:pt x="117" y="1793"/>
                  </a:lnTo>
                  <a:lnTo>
                    <a:pt x="104" y="1781"/>
                  </a:lnTo>
                  <a:lnTo>
                    <a:pt x="78" y="1765"/>
                  </a:lnTo>
                  <a:lnTo>
                    <a:pt x="52" y="1750"/>
                  </a:lnTo>
                  <a:lnTo>
                    <a:pt x="39" y="1742"/>
                  </a:lnTo>
                  <a:lnTo>
                    <a:pt x="26" y="1730"/>
                  </a:lnTo>
                  <a:lnTo>
                    <a:pt x="14" y="1717"/>
                  </a:lnTo>
                  <a:lnTo>
                    <a:pt x="3" y="169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3130" y="1718"/>
              <a:ext cx="261" cy="233"/>
            </a:xfrm>
            <a:custGeom>
              <a:avLst/>
              <a:gdLst>
                <a:gd name="T0" fmla="*/ 322 w 523"/>
                <a:gd name="T1" fmla="*/ 457 h 465"/>
                <a:gd name="T2" fmla="*/ 283 w 523"/>
                <a:gd name="T3" fmla="*/ 445 h 465"/>
                <a:gd name="T4" fmla="*/ 244 w 523"/>
                <a:gd name="T5" fmla="*/ 445 h 465"/>
                <a:gd name="T6" fmla="*/ 211 w 523"/>
                <a:gd name="T7" fmla="*/ 452 h 465"/>
                <a:gd name="T8" fmla="*/ 200 w 523"/>
                <a:gd name="T9" fmla="*/ 422 h 465"/>
                <a:gd name="T10" fmla="*/ 206 w 523"/>
                <a:gd name="T11" fmla="*/ 381 h 465"/>
                <a:gd name="T12" fmla="*/ 210 w 523"/>
                <a:gd name="T13" fmla="*/ 345 h 465"/>
                <a:gd name="T14" fmla="*/ 172 w 523"/>
                <a:gd name="T15" fmla="*/ 323 h 465"/>
                <a:gd name="T16" fmla="*/ 91 w 523"/>
                <a:gd name="T17" fmla="*/ 333 h 465"/>
                <a:gd name="T18" fmla="*/ 38 w 523"/>
                <a:gd name="T19" fmla="*/ 323 h 465"/>
                <a:gd name="T20" fmla="*/ 12 w 523"/>
                <a:gd name="T21" fmla="*/ 298 h 465"/>
                <a:gd name="T22" fmla="*/ 2 w 523"/>
                <a:gd name="T23" fmla="*/ 279 h 465"/>
                <a:gd name="T24" fmla="*/ 2 w 523"/>
                <a:gd name="T25" fmla="*/ 261 h 465"/>
                <a:gd name="T26" fmla="*/ 12 w 523"/>
                <a:gd name="T27" fmla="*/ 242 h 465"/>
                <a:gd name="T28" fmla="*/ 30 w 523"/>
                <a:gd name="T29" fmla="*/ 224 h 465"/>
                <a:gd name="T30" fmla="*/ 46 w 523"/>
                <a:gd name="T31" fmla="*/ 203 h 465"/>
                <a:gd name="T32" fmla="*/ 72 w 523"/>
                <a:gd name="T33" fmla="*/ 193 h 465"/>
                <a:gd name="T34" fmla="*/ 114 w 523"/>
                <a:gd name="T35" fmla="*/ 201 h 465"/>
                <a:gd name="T36" fmla="*/ 159 w 523"/>
                <a:gd name="T37" fmla="*/ 211 h 465"/>
                <a:gd name="T38" fmla="*/ 202 w 523"/>
                <a:gd name="T39" fmla="*/ 219 h 465"/>
                <a:gd name="T40" fmla="*/ 219 w 523"/>
                <a:gd name="T41" fmla="*/ 204 h 465"/>
                <a:gd name="T42" fmla="*/ 211 w 523"/>
                <a:gd name="T43" fmla="*/ 165 h 465"/>
                <a:gd name="T44" fmla="*/ 203 w 523"/>
                <a:gd name="T45" fmla="*/ 122 h 465"/>
                <a:gd name="T46" fmla="*/ 197 w 523"/>
                <a:gd name="T47" fmla="*/ 82 h 465"/>
                <a:gd name="T48" fmla="*/ 200 w 523"/>
                <a:gd name="T49" fmla="*/ 66 h 465"/>
                <a:gd name="T50" fmla="*/ 210 w 523"/>
                <a:gd name="T51" fmla="*/ 61 h 465"/>
                <a:gd name="T52" fmla="*/ 223 w 523"/>
                <a:gd name="T53" fmla="*/ 46 h 465"/>
                <a:gd name="T54" fmla="*/ 241 w 523"/>
                <a:gd name="T55" fmla="*/ 21 h 465"/>
                <a:gd name="T56" fmla="*/ 254 w 523"/>
                <a:gd name="T57" fmla="*/ 6 h 465"/>
                <a:gd name="T58" fmla="*/ 263 w 523"/>
                <a:gd name="T59" fmla="*/ 1 h 465"/>
                <a:gd name="T60" fmla="*/ 271 w 523"/>
                <a:gd name="T61" fmla="*/ 1 h 465"/>
                <a:gd name="T62" fmla="*/ 281 w 523"/>
                <a:gd name="T63" fmla="*/ 6 h 465"/>
                <a:gd name="T64" fmla="*/ 294 w 523"/>
                <a:gd name="T65" fmla="*/ 21 h 465"/>
                <a:gd name="T66" fmla="*/ 312 w 523"/>
                <a:gd name="T67" fmla="*/ 46 h 465"/>
                <a:gd name="T68" fmla="*/ 325 w 523"/>
                <a:gd name="T69" fmla="*/ 61 h 465"/>
                <a:gd name="T70" fmla="*/ 335 w 523"/>
                <a:gd name="T71" fmla="*/ 66 h 465"/>
                <a:gd name="T72" fmla="*/ 338 w 523"/>
                <a:gd name="T73" fmla="*/ 82 h 465"/>
                <a:gd name="T74" fmla="*/ 330 w 523"/>
                <a:gd name="T75" fmla="*/ 122 h 465"/>
                <a:gd name="T76" fmla="*/ 318 w 523"/>
                <a:gd name="T77" fmla="*/ 165 h 465"/>
                <a:gd name="T78" fmla="*/ 310 w 523"/>
                <a:gd name="T79" fmla="*/ 204 h 465"/>
                <a:gd name="T80" fmla="*/ 328 w 523"/>
                <a:gd name="T81" fmla="*/ 219 h 465"/>
                <a:gd name="T82" fmla="*/ 372 w 523"/>
                <a:gd name="T83" fmla="*/ 211 h 465"/>
                <a:gd name="T84" fmla="*/ 417 w 523"/>
                <a:gd name="T85" fmla="*/ 201 h 465"/>
                <a:gd name="T86" fmla="*/ 463 w 523"/>
                <a:gd name="T87" fmla="*/ 193 h 465"/>
                <a:gd name="T88" fmla="*/ 484 w 523"/>
                <a:gd name="T89" fmla="*/ 201 h 465"/>
                <a:gd name="T90" fmla="*/ 495 w 523"/>
                <a:gd name="T91" fmla="*/ 221 h 465"/>
                <a:gd name="T92" fmla="*/ 510 w 523"/>
                <a:gd name="T93" fmla="*/ 241 h 465"/>
                <a:gd name="T94" fmla="*/ 521 w 523"/>
                <a:gd name="T95" fmla="*/ 261 h 465"/>
                <a:gd name="T96" fmla="*/ 521 w 523"/>
                <a:gd name="T97" fmla="*/ 279 h 465"/>
                <a:gd name="T98" fmla="*/ 510 w 523"/>
                <a:gd name="T99" fmla="*/ 295 h 465"/>
                <a:gd name="T100" fmla="*/ 495 w 523"/>
                <a:gd name="T101" fmla="*/ 312 h 465"/>
                <a:gd name="T102" fmla="*/ 484 w 523"/>
                <a:gd name="T103" fmla="*/ 328 h 465"/>
                <a:gd name="T104" fmla="*/ 443 w 523"/>
                <a:gd name="T105" fmla="*/ 333 h 465"/>
                <a:gd name="T106" fmla="*/ 362 w 523"/>
                <a:gd name="T107" fmla="*/ 323 h 465"/>
                <a:gd name="T108" fmla="*/ 325 w 523"/>
                <a:gd name="T109" fmla="*/ 346 h 465"/>
                <a:gd name="T110" fmla="*/ 328 w 523"/>
                <a:gd name="T111" fmla="*/ 383 h 465"/>
                <a:gd name="T112" fmla="*/ 336 w 523"/>
                <a:gd name="T113" fmla="*/ 42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3" h="465">
                  <a:moveTo>
                    <a:pt x="338" y="465"/>
                  </a:moveTo>
                  <a:lnTo>
                    <a:pt x="322" y="457"/>
                  </a:lnTo>
                  <a:lnTo>
                    <a:pt x="302" y="450"/>
                  </a:lnTo>
                  <a:lnTo>
                    <a:pt x="283" y="445"/>
                  </a:lnTo>
                  <a:lnTo>
                    <a:pt x="260" y="444"/>
                  </a:lnTo>
                  <a:lnTo>
                    <a:pt x="244" y="445"/>
                  </a:lnTo>
                  <a:lnTo>
                    <a:pt x="228" y="449"/>
                  </a:lnTo>
                  <a:lnTo>
                    <a:pt x="211" y="452"/>
                  </a:lnTo>
                  <a:lnTo>
                    <a:pt x="197" y="459"/>
                  </a:lnTo>
                  <a:lnTo>
                    <a:pt x="200" y="422"/>
                  </a:lnTo>
                  <a:lnTo>
                    <a:pt x="205" y="394"/>
                  </a:lnTo>
                  <a:lnTo>
                    <a:pt x="206" y="381"/>
                  </a:lnTo>
                  <a:lnTo>
                    <a:pt x="210" y="365"/>
                  </a:lnTo>
                  <a:lnTo>
                    <a:pt x="210" y="345"/>
                  </a:lnTo>
                  <a:lnTo>
                    <a:pt x="211" y="322"/>
                  </a:lnTo>
                  <a:lnTo>
                    <a:pt x="172" y="323"/>
                  </a:lnTo>
                  <a:lnTo>
                    <a:pt x="132" y="328"/>
                  </a:lnTo>
                  <a:lnTo>
                    <a:pt x="91" y="333"/>
                  </a:lnTo>
                  <a:lnTo>
                    <a:pt x="52" y="336"/>
                  </a:lnTo>
                  <a:lnTo>
                    <a:pt x="38" y="323"/>
                  </a:lnTo>
                  <a:lnTo>
                    <a:pt x="20" y="307"/>
                  </a:lnTo>
                  <a:lnTo>
                    <a:pt x="12" y="298"/>
                  </a:lnTo>
                  <a:lnTo>
                    <a:pt x="5" y="289"/>
                  </a:lnTo>
                  <a:lnTo>
                    <a:pt x="2" y="279"/>
                  </a:lnTo>
                  <a:lnTo>
                    <a:pt x="0" y="270"/>
                  </a:lnTo>
                  <a:lnTo>
                    <a:pt x="2" y="261"/>
                  </a:lnTo>
                  <a:lnTo>
                    <a:pt x="5" y="252"/>
                  </a:lnTo>
                  <a:lnTo>
                    <a:pt x="12" y="242"/>
                  </a:lnTo>
                  <a:lnTo>
                    <a:pt x="20" y="234"/>
                  </a:lnTo>
                  <a:lnTo>
                    <a:pt x="30" y="224"/>
                  </a:lnTo>
                  <a:lnTo>
                    <a:pt x="38" y="213"/>
                  </a:lnTo>
                  <a:lnTo>
                    <a:pt x="46" y="203"/>
                  </a:lnTo>
                  <a:lnTo>
                    <a:pt x="52" y="191"/>
                  </a:lnTo>
                  <a:lnTo>
                    <a:pt x="72" y="193"/>
                  </a:lnTo>
                  <a:lnTo>
                    <a:pt x="93" y="196"/>
                  </a:lnTo>
                  <a:lnTo>
                    <a:pt x="114" y="201"/>
                  </a:lnTo>
                  <a:lnTo>
                    <a:pt x="137" y="206"/>
                  </a:lnTo>
                  <a:lnTo>
                    <a:pt x="159" y="211"/>
                  </a:lnTo>
                  <a:lnTo>
                    <a:pt x="181" y="216"/>
                  </a:lnTo>
                  <a:lnTo>
                    <a:pt x="202" y="219"/>
                  </a:lnTo>
                  <a:lnTo>
                    <a:pt x="219" y="221"/>
                  </a:lnTo>
                  <a:lnTo>
                    <a:pt x="219" y="204"/>
                  </a:lnTo>
                  <a:lnTo>
                    <a:pt x="216" y="185"/>
                  </a:lnTo>
                  <a:lnTo>
                    <a:pt x="211" y="165"/>
                  </a:lnTo>
                  <a:lnTo>
                    <a:pt x="208" y="143"/>
                  </a:lnTo>
                  <a:lnTo>
                    <a:pt x="203" y="122"/>
                  </a:lnTo>
                  <a:lnTo>
                    <a:pt x="200" y="102"/>
                  </a:lnTo>
                  <a:lnTo>
                    <a:pt x="197" y="82"/>
                  </a:lnTo>
                  <a:lnTo>
                    <a:pt x="195" y="66"/>
                  </a:lnTo>
                  <a:lnTo>
                    <a:pt x="200" y="66"/>
                  </a:lnTo>
                  <a:lnTo>
                    <a:pt x="205" y="62"/>
                  </a:lnTo>
                  <a:lnTo>
                    <a:pt x="210" y="61"/>
                  </a:lnTo>
                  <a:lnTo>
                    <a:pt x="213" y="56"/>
                  </a:lnTo>
                  <a:lnTo>
                    <a:pt x="223" y="46"/>
                  </a:lnTo>
                  <a:lnTo>
                    <a:pt x="232" y="33"/>
                  </a:lnTo>
                  <a:lnTo>
                    <a:pt x="241" y="21"/>
                  </a:lnTo>
                  <a:lnTo>
                    <a:pt x="250" y="10"/>
                  </a:lnTo>
                  <a:lnTo>
                    <a:pt x="254" y="6"/>
                  </a:lnTo>
                  <a:lnTo>
                    <a:pt x="258" y="3"/>
                  </a:lnTo>
                  <a:lnTo>
                    <a:pt x="263" y="1"/>
                  </a:lnTo>
                  <a:lnTo>
                    <a:pt x="267" y="0"/>
                  </a:lnTo>
                  <a:lnTo>
                    <a:pt x="271" y="1"/>
                  </a:lnTo>
                  <a:lnTo>
                    <a:pt x="276" y="3"/>
                  </a:lnTo>
                  <a:lnTo>
                    <a:pt x="281" y="6"/>
                  </a:lnTo>
                  <a:lnTo>
                    <a:pt x="286" y="10"/>
                  </a:lnTo>
                  <a:lnTo>
                    <a:pt x="294" y="21"/>
                  </a:lnTo>
                  <a:lnTo>
                    <a:pt x="304" y="33"/>
                  </a:lnTo>
                  <a:lnTo>
                    <a:pt x="312" y="46"/>
                  </a:lnTo>
                  <a:lnTo>
                    <a:pt x="322" y="56"/>
                  </a:lnTo>
                  <a:lnTo>
                    <a:pt x="325" y="61"/>
                  </a:lnTo>
                  <a:lnTo>
                    <a:pt x="330" y="62"/>
                  </a:lnTo>
                  <a:lnTo>
                    <a:pt x="335" y="66"/>
                  </a:lnTo>
                  <a:lnTo>
                    <a:pt x="338" y="66"/>
                  </a:lnTo>
                  <a:lnTo>
                    <a:pt x="338" y="82"/>
                  </a:lnTo>
                  <a:lnTo>
                    <a:pt x="335" y="102"/>
                  </a:lnTo>
                  <a:lnTo>
                    <a:pt x="330" y="122"/>
                  </a:lnTo>
                  <a:lnTo>
                    <a:pt x="323" y="143"/>
                  </a:lnTo>
                  <a:lnTo>
                    <a:pt x="318" y="165"/>
                  </a:lnTo>
                  <a:lnTo>
                    <a:pt x="314" y="185"/>
                  </a:lnTo>
                  <a:lnTo>
                    <a:pt x="310" y="204"/>
                  </a:lnTo>
                  <a:lnTo>
                    <a:pt x="309" y="221"/>
                  </a:lnTo>
                  <a:lnTo>
                    <a:pt x="328" y="219"/>
                  </a:lnTo>
                  <a:lnTo>
                    <a:pt x="349" y="216"/>
                  </a:lnTo>
                  <a:lnTo>
                    <a:pt x="372" y="211"/>
                  </a:lnTo>
                  <a:lnTo>
                    <a:pt x="395" y="206"/>
                  </a:lnTo>
                  <a:lnTo>
                    <a:pt x="417" y="201"/>
                  </a:lnTo>
                  <a:lnTo>
                    <a:pt x="440" y="196"/>
                  </a:lnTo>
                  <a:lnTo>
                    <a:pt x="463" y="193"/>
                  </a:lnTo>
                  <a:lnTo>
                    <a:pt x="482" y="191"/>
                  </a:lnTo>
                  <a:lnTo>
                    <a:pt x="484" y="201"/>
                  </a:lnTo>
                  <a:lnTo>
                    <a:pt x="489" y="211"/>
                  </a:lnTo>
                  <a:lnTo>
                    <a:pt x="495" y="221"/>
                  </a:lnTo>
                  <a:lnTo>
                    <a:pt x="502" y="231"/>
                  </a:lnTo>
                  <a:lnTo>
                    <a:pt x="510" y="241"/>
                  </a:lnTo>
                  <a:lnTo>
                    <a:pt x="516" y="251"/>
                  </a:lnTo>
                  <a:lnTo>
                    <a:pt x="521" y="261"/>
                  </a:lnTo>
                  <a:lnTo>
                    <a:pt x="523" y="270"/>
                  </a:lnTo>
                  <a:lnTo>
                    <a:pt x="521" y="279"/>
                  </a:lnTo>
                  <a:lnTo>
                    <a:pt x="516" y="287"/>
                  </a:lnTo>
                  <a:lnTo>
                    <a:pt x="510" y="295"/>
                  </a:lnTo>
                  <a:lnTo>
                    <a:pt x="502" y="303"/>
                  </a:lnTo>
                  <a:lnTo>
                    <a:pt x="495" y="312"/>
                  </a:lnTo>
                  <a:lnTo>
                    <a:pt x="489" y="320"/>
                  </a:lnTo>
                  <a:lnTo>
                    <a:pt x="484" y="328"/>
                  </a:lnTo>
                  <a:lnTo>
                    <a:pt x="482" y="336"/>
                  </a:lnTo>
                  <a:lnTo>
                    <a:pt x="443" y="333"/>
                  </a:lnTo>
                  <a:lnTo>
                    <a:pt x="403" y="328"/>
                  </a:lnTo>
                  <a:lnTo>
                    <a:pt x="362" y="323"/>
                  </a:lnTo>
                  <a:lnTo>
                    <a:pt x="325" y="322"/>
                  </a:lnTo>
                  <a:lnTo>
                    <a:pt x="325" y="346"/>
                  </a:lnTo>
                  <a:lnTo>
                    <a:pt x="327" y="366"/>
                  </a:lnTo>
                  <a:lnTo>
                    <a:pt x="328" y="383"/>
                  </a:lnTo>
                  <a:lnTo>
                    <a:pt x="331" y="398"/>
                  </a:lnTo>
                  <a:lnTo>
                    <a:pt x="336" y="426"/>
                  </a:lnTo>
                  <a:lnTo>
                    <a:pt x="338" y="46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3150" y="1742"/>
              <a:ext cx="222" cy="184"/>
            </a:xfrm>
            <a:custGeom>
              <a:avLst/>
              <a:gdLst>
                <a:gd name="T0" fmla="*/ 361 w 445"/>
                <a:gd name="T1" fmla="*/ 194 h 368"/>
                <a:gd name="T2" fmla="*/ 400 w 445"/>
                <a:gd name="T3" fmla="*/ 186 h 368"/>
                <a:gd name="T4" fmla="*/ 445 w 445"/>
                <a:gd name="T5" fmla="*/ 219 h 368"/>
                <a:gd name="T6" fmla="*/ 437 w 445"/>
                <a:gd name="T7" fmla="*/ 226 h 368"/>
                <a:gd name="T8" fmla="*/ 419 w 445"/>
                <a:gd name="T9" fmla="*/ 247 h 368"/>
                <a:gd name="T10" fmla="*/ 374 w 445"/>
                <a:gd name="T11" fmla="*/ 242 h 368"/>
                <a:gd name="T12" fmla="*/ 328 w 445"/>
                <a:gd name="T13" fmla="*/ 236 h 368"/>
                <a:gd name="T14" fmla="*/ 289 w 445"/>
                <a:gd name="T15" fmla="*/ 234 h 368"/>
                <a:gd name="T16" fmla="*/ 249 w 445"/>
                <a:gd name="T17" fmla="*/ 232 h 368"/>
                <a:gd name="T18" fmla="*/ 249 w 445"/>
                <a:gd name="T19" fmla="*/ 267 h 368"/>
                <a:gd name="T20" fmla="*/ 250 w 445"/>
                <a:gd name="T21" fmla="*/ 303 h 368"/>
                <a:gd name="T22" fmla="*/ 249 w 445"/>
                <a:gd name="T23" fmla="*/ 333 h 368"/>
                <a:gd name="T24" fmla="*/ 242 w 445"/>
                <a:gd name="T25" fmla="*/ 353 h 368"/>
                <a:gd name="T26" fmla="*/ 234 w 445"/>
                <a:gd name="T27" fmla="*/ 366 h 368"/>
                <a:gd name="T28" fmla="*/ 226 w 445"/>
                <a:gd name="T29" fmla="*/ 368 h 368"/>
                <a:gd name="T30" fmla="*/ 218 w 445"/>
                <a:gd name="T31" fmla="*/ 363 h 368"/>
                <a:gd name="T32" fmla="*/ 211 w 445"/>
                <a:gd name="T33" fmla="*/ 351 h 368"/>
                <a:gd name="T34" fmla="*/ 206 w 445"/>
                <a:gd name="T35" fmla="*/ 330 h 368"/>
                <a:gd name="T36" fmla="*/ 208 w 445"/>
                <a:gd name="T37" fmla="*/ 303 h 368"/>
                <a:gd name="T38" fmla="*/ 192 w 445"/>
                <a:gd name="T39" fmla="*/ 232 h 368"/>
                <a:gd name="T40" fmla="*/ 156 w 445"/>
                <a:gd name="T41" fmla="*/ 234 h 368"/>
                <a:gd name="T42" fmla="*/ 112 w 445"/>
                <a:gd name="T43" fmla="*/ 237 h 368"/>
                <a:gd name="T44" fmla="*/ 57 w 445"/>
                <a:gd name="T45" fmla="*/ 246 h 368"/>
                <a:gd name="T46" fmla="*/ 25 w 445"/>
                <a:gd name="T47" fmla="*/ 246 h 368"/>
                <a:gd name="T48" fmla="*/ 10 w 445"/>
                <a:gd name="T49" fmla="*/ 231 h 368"/>
                <a:gd name="T50" fmla="*/ 4 w 445"/>
                <a:gd name="T51" fmla="*/ 217 h 368"/>
                <a:gd name="T52" fmla="*/ 33 w 445"/>
                <a:gd name="T53" fmla="*/ 183 h 368"/>
                <a:gd name="T54" fmla="*/ 90 w 445"/>
                <a:gd name="T55" fmla="*/ 194 h 368"/>
                <a:gd name="T56" fmla="*/ 146 w 445"/>
                <a:gd name="T57" fmla="*/ 206 h 368"/>
                <a:gd name="T58" fmla="*/ 182 w 445"/>
                <a:gd name="T59" fmla="*/ 209 h 368"/>
                <a:gd name="T60" fmla="*/ 219 w 445"/>
                <a:gd name="T61" fmla="*/ 209 h 368"/>
                <a:gd name="T62" fmla="*/ 218 w 445"/>
                <a:gd name="T63" fmla="*/ 176 h 368"/>
                <a:gd name="T64" fmla="*/ 215 w 445"/>
                <a:gd name="T65" fmla="*/ 142 h 368"/>
                <a:gd name="T66" fmla="*/ 206 w 445"/>
                <a:gd name="T67" fmla="*/ 90 h 368"/>
                <a:gd name="T68" fmla="*/ 195 w 445"/>
                <a:gd name="T69" fmla="*/ 38 h 368"/>
                <a:gd name="T70" fmla="*/ 244 w 445"/>
                <a:gd name="T71" fmla="*/ 19 h 368"/>
                <a:gd name="T72" fmla="*/ 253 w 445"/>
                <a:gd name="T73" fmla="*/ 69 h 368"/>
                <a:gd name="T74" fmla="*/ 239 w 445"/>
                <a:gd name="T75" fmla="*/ 130 h 368"/>
                <a:gd name="T76" fmla="*/ 232 w 445"/>
                <a:gd name="T77" fmla="*/ 208 h 368"/>
                <a:gd name="T78" fmla="*/ 297 w 445"/>
                <a:gd name="T79" fmla="*/ 208 h 368"/>
                <a:gd name="T80" fmla="*/ 327 w 445"/>
                <a:gd name="T81" fmla="*/ 20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368">
                  <a:moveTo>
                    <a:pt x="341" y="199"/>
                  </a:moveTo>
                  <a:lnTo>
                    <a:pt x="361" y="194"/>
                  </a:lnTo>
                  <a:lnTo>
                    <a:pt x="380" y="191"/>
                  </a:lnTo>
                  <a:lnTo>
                    <a:pt x="400" y="186"/>
                  </a:lnTo>
                  <a:lnTo>
                    <a:pt x="417" y="183"/>
                  </a:lnTo>
                  <a:lnTo>
                    <a:pt x="445" y="219"/>
                  </a:lnTo>
                  <a:lnTo>
                    <a:pt x="442" y="222"/>
                  </a:lnTo>
                  <a:lnTo>
                    <a:pt x="437" y="226"/>
                  </a:lnTo>
                  <a:lnTo>
                    <a:pt x="427" y="237"/>
                  </a:lnTo>
                  <a:lnTo>
                    <a:pt x="419" y="247"/>
                  </a:lnTo>
                  <a:lnTo>
                    <a:pt x="396" y="246"/>
                  </a:lnTo>
                  <a:lnTo>
                    <a:pt x="374" y="242"/>
                  </a:lnTo>
                  <a:lnTo>
                    <a:pt x="351" y="239"/>
                  </a:lnTo>
                  <a:lnTo>
                    <a:pt x="328" y="236"/>
                  </a:lnTo>
                  <a:lnTo>
                    <a:pt x="309" y="234"/>
                  </a:lnTo>
                  <a:lnTo>
                    <a:pt x="289" y="234"/>
                  </a:lnTo>
                  <a:lnTo>
                    <a:pt x="268" y="232"/>
                  </a:lnTo>
                  <a:lnTo>
                    <a:pt x="249" y="232"/>
                  </a:lnTo>
                  <a:lnTo>
                    <a:pt x="249" y="249"/>
                  </a:lnTo>
                  <a:lnTo>
                    <a:pt x="249" y="267"/>
                  </a:lnTo>
                  <a:lnTo>
                    <a:pt x="250" y="285"/>
                  </a:lnTo>
                  <a:lnTo>
                    <a:pt x="250" y="303"/>
                  </a:lnTo>
                  <a:lnTo>
                    <a:pt x="249" y="320"/>
                  </a:lnTo>
                  <a:lnTo>
                    <a:pt x="249" y="333"/>
                  </a:lnTo>
                  <a:lnTo>
                    <a:pt x="245" y="345"/>
                  </a:lnTo>
                  <a:lnTo>
                    <a:pt x="242" y="353"/>
                  </a:lnTo>
                  <a:lnTo>
                    <a:pt x="239" y="361"/>
                  </a:lnTo>
                  <a:lnTo>
                    <a:pt x="234" y="366"/>
                  </a:lnTo>
                  <a:lnTo>
                    <a:pt x="231" y="368"/>
                  </a:lnTo>
                  <a:lnTo>
                    <a:pt x="226" y="368"/>
                  </a:lnTo>
                  <a:lnTo>
                    <a:pt x="221" y="368"/>
                  </a:lnTo>
                  <a:lnTo>
                    <a:pt x="218" y="363"/>
                  </a:lnTo>
                  <a:lnTo>
                    <a:pt x="213" y="358"/>
                  </a:lnTo>
                  <a:lnTo>
                    <a:pt x="211" y="351"/>
                  </a:lnTo>
                  <a:lnTo>
                    <a:pt x="208" y="341"/>
                  </a:lnTo>
                  <a:lnTo>
                    <a:pt x="206" y="330"/>
                  </a:lnTo>
                  <a:lnTo>
                    <a:pt x="206" y="318"/>
                  </a:lnTo>
                  <a:lnTo>
                    <a:pt x="208" y="303"/>
                  </a:lnTo>
                  <a:lnTo>
                    <a:pt x="208" y="232"/>
                  </a:lnTo>
                  <a:lnTo>
                    <a:pt x="192" y="232"/>
                  </a:lnTo>
                  <a:lnTo>
                    <a:pt x="174" y="232"/>
                  </a:lnTo>
                  <a:lnTo>
                    <a:pt x="156" y="234"/>
                  </a:lnTo>
                  <a:lnTo>
                    <a:pt x="140" y="234"/>
                  </a:lnTo>
                  <a:lnTo>
                    <a:pt x="112" y="237"/>
                  </a:lnTo>
                  <a:lnTo>
                    <a:pt x="85" y="242"/>
                  </a:lnTo>
                  <a:lnTo>
                    <a:pt x="57" y="246"/>
                  </a:lnTo>
                  <a:lnTo>
                    <a:pt x="30" y="249"/>
                  </a:lnTo>
                  <a:lnTo>
                    <a:pt x="25" y="246"/>
                  </a:lnTo>
                  <a:lnTo>
                    <a:pt x="20" y="241"/>
                  </a:lnTo>
                  <a:lnTo>
                    <a:pt x="10" y="231"/>
                  </a:lnTo>
                  <a:lnTo>
                    <a:pt x="0" y="221"/>
                  </a:lnTo>
                  <a:lnTo>
                    <a:pt x="4" y="217"/>
                  </a:lnTo>
                  <a:lnTo>
                    <a:pt x="18" y="199"/>
                  </a:lnTo>
                  <a:lnTo>
                    <a:pt x="33" y="183"/>
                  </a:lnTo>
                  <a:lnTo>
                    <a:pt x="62" y="188"/>
                  </a:lnTo>
                  <a:lnTo>
                    <a:pt x="90" y="194"/>
                  </a:lnTo>
                  <a:lnTo>
                    <a:pt x="117" y="201"/>
                  </a:lnTo>
                  <a:lnTo>
                    <a:pt x="146" y="206"/>
                  </a:lnTo>
                  <a:lnTo>
                    <a:pt x="164" y="208"/>
                  </a:lnTo>
                  <a:lnTo>
                    <a:pt x="182" y="209"/>
                  </a:lnTo>
                  <a:lnTo>
                    <a:pt x="200" y="209"/>
                  </a:lnTo>
                  <a:lnTo>
                    <a:pt x="219" y="209"/>
                  </a:lnTo>
                  <a:lnTo>
                    <a:pt x="219" y="193"/>
                  </a:lnTo>
                  <a:lnTo>
                    <a:pt x="218" y="176"/>
                  </a:lnTo>
                  <a:lnTo>
                    <a:pt x="218" y="158"/>
                  </a:lnTo>
                  <a:lnTo>
                    <a:pt x="215" y="142"/>
                  </a:lnTo>
                  <a:lnTo>
                    <a:pt x="211" y="115"/>
                  </a:lnTo>
                  <a:lnTo>
                    <a:pt x="206" y="90"/>
                  </a:lnTo>
                  <a:lnTo>
                    <a:pt x="202" y="64"/>
                  </a:lnTo>
                  <a:lnTo>
                    <a:pt x="195" y="38"/>
                  </a:lnTo>
                  <a:lnTo>
                    <a:pt x="229" y="0"/>
                  </a:lnTo>
                  <a:lnTo>
                    <a:pt x="244" y="19"/>
                  </a:lnTo>
                  <a:lnTo>
                    <a:pt x="262" y="38"/>
                  </a:lnTo>
                  <a:lnTo>
                    <a:pt x="253" y="69"/>
                  </a:lnTo>
                  <a:lnTo>
                    <a:pt x="245" y="99"/>
                  </a:lnTo>
                  <a:lnTo>
                    <a:pt x="239" y="130"/>
                  </a:lnTo>
                  <a:lnTo>
                    <a:pt x="234" y="161"/>
                  </a:lnTo>
                  <a:lnTo>
                    <a:pt x="232" y="208"/>
                  </a:lnTo>
                  <a:lnTo>
                    <a:pt x="283" y="208"/>
                  </a:lnTo>
                  <a:lnTo>
                    <a:pt x="297" y="208"/>
                  </a:lnTo>
                  <a:lnTo>
                    <a:pt x="312" y="204"/>
                  </a:lnTo>
                  <a:lnTo>
                    <a:pt x="327" y="203"/>
                  </a:lnTo>
                  <a:lnTo>
                    <a:pt x="341" y="1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2916" y="2318"/>
              <a:ext cx="709" cy="289"/>
            </a:xfrm>
            <a:custGeom>
              <a:avLst/>
              <a:gdLst>
                <a:gd name="T0" fmla="*/ 1379 w 1418"/>
                <a:gd name="T1" fmla="*/ 241 h 577"/>
                <a:gd name="T2" fmla="*/ 1404 w 1418"/>
                <a:gd name="T3" fmla="*/ 204 h 577"/>
                <a:gd name="T4" fmla="*/ 1316 w 1418"/>
                <a:gd name="T5" fmla="*/ 156 h 577"/>
                <a:gd name="T6" fmla="*/ 1311 w 1418"/>
                <a:gd name="T7" fmla="*/ 219 h 577"/>
                <a:gd name="T8" fmla="*/ 1301 w 1418"/>
                <a:gd name="T9" fmla="*/ 211 h 577"/>
                <a:gd name="T10" fmla="*/ 1248 w 1418"/>
                <a:gd name="T11" fmla="*/ 160 h 577"/>
                <a:gd name="T12" fmla="*/ 1235 w 1418"/>
                <a:gd name="T13" fmla="*/ 249 h 577"/>
                <a:gd name="T14" fmla="*/ 1275 w 1418"/>
                <a:gd name="T15" fmla="*/ 341 h 577"/>
                <a:gd name="T16" fmla="*/ 1204 w 1418"/>
                <a:gd name="T17" fmla="*/ 378 h 577"/>
                <a:gd name="T18" fmla="*/ 1108 w 1418"/>
                <a:gd name="T19" fmla="*/ 336 h 577"/>
                <a:gd name="T20" fmla="*/ 1048 w 1418"/>
                <a:gd name="T21" fmla="*/ 234 h 577"/>
                <a:gd name="T22" fmla="*/ 1003 w 1418"/>
                <a:gd name="T23" fmla="*/ 272 h 577"/>
                <a:gd name="T24" fmla="*/ 969 w 1418"/>
                <a:gd name="T25" fmla="*/ 330 h 577"/>
                <a:gd name="T26" fmla="*/ 915 w 1418"/>
                <a:gd name="T27" fmla="*/ 350 h 577"/>
                <a:gd name="T28" fmla="*/ 858 w 1418"/>
                <a:gd name="T29" fmla="*/ 333 h 577"/>
                <a:gd name="T30" fmla="*/ 815 w 1418"/>
                <a:gd name="T31" fmla="*/ 285 h 577"/>
                <a:gd name="T32" fmla="*/ 806 w 1418"/>
                <a:gd name="T33" fmla="*/ 222 h 577"/>
                <a:gd name="T34" fmla="*/ 839 w 1418"/>
                <a:gd name="T35" fmla="*/ 183 h 577"/>
                <a:gd name="T36" fmla="*/ 841 w 1418"/>
                <a:gd name="T37" fmla="*/ 133 h 577"/>
                <a:gd name="T38" fmla="*/ 794 w 1418"/>
                <a:gd name="T39" fmla="*/ 89 h 577"/>
                <a:gd name="T40" fmla="*/ 745 w 1418"/>
                <a:gd name="T41" fmla="*/ 132 h 577"/>
                <a:gd name="T42" fmla="*/ 729 w 1418"/>
                <a:gd name="T43" fmla="*/ 19 h 577"/>
                <a:gd name="T44" fmla="*/ 688 w 1418"/>
                <a:gd name="T45" fmla="*/ 19 h 577"/>
                <a:gd name="T46" fmla="*/ 672 w 1418"/>
                <a:gd name="T47" fmla="*/ 132 h 577"/>
                <a:gd name="T48" fmla="*/ 623 w 1418"/>
                <a:gd name="T49" fmla="*/ 89 h 577"/>
                <a:gd name="T50" fmla="*/ 597 w 1418"/>
                <a:gd name="T51" fmla="*/ 99 h 577"/>
                <a:gd name="T52" fmla="*/ 568 w 1418"/>
                <a:gd name="T53" fmla="*/ 170 h 577"/>
                <a:gd name="T54" fmla="*/ 602 w 1418"/>
                <a:gd name="T55" fmla="*/ 217 h 577"/>
                <a:gd name="T56" fmla="*/ 610 w 1418"/>
                <a:gd name="T57" fmla="*/ 262 h 577"/>
                <a:gd name="T58" fmla="*/ 576 w 1418"/>
                <a:gd name="T59" fmla="*/ 320 h 577"/>
                <a:gd name="T60" fmla="*/ 521 w 1418"/>
                <a:gd name="T61" fmla="*/ 348 h 577"/>
                <a:gd name="T62" fmla="*/ 464 w 1418"/>
                <a:gd name="T63" fmla="*/ 341 h 577"/>
                <a:gd name="T64" fmla="*/ 420 w 1418"/>
                <a:gd name="T65" fmla="*/ 297 h 577"/>
                <a:gd name="T66" fmla="*/ 394 w 1418"/>
                <a:gd name="T67" fmla="*/ 229 h 577"/>
                <a:gd name="T68" fmla="*/ 333 w 1418"/>
                <a:gd name="T69" fmla="*/ 302 h 577"/>
                <a:gd name="T70" fmla="*/ 247 w 1418"/>
                <a:gd name="T71" fmla="*/ 374 h 577"/>
                <a:gd name="T72" fmla="*/ 154 w 1418"/>
                <a:gd name="T73" fmla="*/ 356 h 577"/>
                <a:gd name="T74" fmla="*/ 159 w 1418"/>
                <a:gd name="T75" fmla="*/ 283 h 577"/>
                <a:gd name="T76" fmla="*/ 198 w 1418"/>
                <a:gd name="T77" fmla="*/ 191 h 577"/>
                <a:gd name="T78" fmla="*/ 143 w 1418"/>
                <a:gd name="T79" fmla="*/ 155 h 577"/>
                <a:gd name="T80" fmla="*/ 96 w 1418"/>
                <a:gd name="T81" fmla="*/ 242 h 577"/>
                <a:gd name="T82" fmla="*/ 120 w 1418"/>
                <a:gd name="T83" fmla="*/ 153 h 577"/>
                <a:gd name="T84" fmla="*/ 39 w 1418"/>
                <a:gd name="T85" fmla="*/ 183 h 577"/>
                <a:gd name="T86" fmla="*/ 19 w 1418"/>
                <a:gd name="T87" fmla="*/ 231 h 577"/>
                <a:gd name="T88" fmla="*/ 52 w 1418"/>
                <a:gd name="T89" fmla="*/ 260 h 577"/>
                <a:gd name="T90" fmla="*/ 52 w 1418"/>
                <a:gd name="T91" fmla="*/ 350 h 577"/>
                <a:gd name="T92" fmla="*/ 92 w 1418"/>
                <a:gd name="T93" fmla="*/ 440 h 577"/>
                <a:gd name="T94" fmla="*/ 109 w 1418"/>
                <a:gd name="T95" fmla="*/ 571 h 577"/>
                <a:gd name="T96" fmla="*/ 295 w 1418"/>
                <a:gd name="T97" fmla="*/ 538 h 577"/>
                <a:gd name="T98" fmla="*/ 518 w 1418"/>
                <a:gd name="T99" fmla="*/ 513 h 577"/>
                <a:gd name="T100" fmla="*/ 706 w 1418"/>
                <a:gd name="T101" fmla="*/ 506 h 577"/>
                <a:gd name="T102" fmla="*/ 823 w 1418"/>
                <a:gd name="T103" fmla="*/ 510 h 577"/>
                <a:gd name="T104" fmla="*/ 1047 w 1418"/>
                <a:gd name="T105" fmla="*/ 526 h 577"/>
                <a:gd name="T106" fmla="*/ 1271 w 1418"/>
                <a:gd name="T107" fmla="*/ 569 h 577"/>
                <a:gd name="T108" fmla="*/ 1313 w 1418"/>
                <a:gd name="T109" fmla="*/ 473 h 577"/>
                <a:gd name="T110" fmla="*/ 1357 w 1418"/>
                <a:gd name="T111" fmla="*/ 371 h 577"/>
                <a:gd name="T112" fmla="*/ 1366 w 1418"/>
                <a:gd name="T113" fmla="*/ 28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18" h="577">
                  <a:moveTo>
                    <a:pt x="1363" y="267"/>
                  </a:moveTo>
                  <a:lnTo>
                    <a:pt x="1363" y="260"/>
                  </a:lnTo>
                  <a:lnTo>
                    <a:pt x="1366" y="255"/>
                  </a:lnTo>
                  <a:lnTo>
                    <a:pt x="1368" y="250"/>
                  </a:lnTo>
                  <a:lnTo>
                    <a:pt x="1371" y="246"/>
                  </a:lnTo>
                  <a:lnTo>
                    <a:pt x="1379" y="241"/>
                  </a:lnTo>
                  <a:lnTo>
                    <a:pt x="1389" y="236"/>
                  </a:lnTo>
                  <a:lnTo>
                    <a:pt x="1397" y="232"/>
                  </a:lnTo>
                  <a:lnTo>
                    <a:pt x="1407" y="229"/>
                  </a:lnTo>
                  <a:lnTo>
                    <a:pt x="1413" y="224"/>
                  </a:lnTo>
                  <a:lnTo>
                    <a:pt x="1418" y="219"/>
                  </a:lnTo>
                  <a:lnTo>
                    <a:pt x="1404" y="204"/>
                  </a:lnTo>
                  <a:lnTo>
                    <a:pt x="1391" y="193"/>
                  </a:lnTo>
                  <a:lnTo>
                    <a:pt x="1378" y="183"/>
                  </a:lnTo>
                  <a:lnTo>
                    <a:pt x="1366" y="176"/>
                  </a:lnTo>
                  <a:lnTo>
                    <a:pt x="1347" y="165"/>
                  </a:lnTo>
                  <a:lnTo>
                    <a:pt x="1331" y="158"/>
                  </a:lnTo>
                  <a:lnTo>
                    <a:pt x="1316" y="156"/>
                  </a:lnTo>
                  <a:lnTo>
                    <a:pt x="1305" y="155"/>
                  </a:lnTo>
                  <a:lnTo>
                    <a:pt x="1297" y="153"/>
                  </a:lnTo>
                  <a:lnTo>
                    <a:pt x="1287" y="150"/>
                  </a:lnTo>
                  <a:lnTo>
                    <a:pt x="1293" y="171"/>
                  </a:lnTo>
                  <a:lnTo>
                    <a:pt x="1301" y="196"/>
                  </a:lnTo>
                  <a:lnTo>
                    <a:pt x="1311" y="219"/>
                  </a:lnTo>
                  <a:lnTo>
                    <a:pt x="1318" y="237"/>
                  </a:lnTo>
                  <a:lnTo>
                    <a:pt x="1319" y="242"/>
                  </a:lnTo>
                  <a:lnTo>
                    <a:pt x="1321" y="246"/>
                  </a:lnTo>
                  <a:lnTo>
                    <a:pt x="1319" y="244"/>
                  </a:lnTo>
                  <a:lnTo>
                    <a:pt x="1316" y="237"/>
                  </a:lnTo>
                  <a:lnTo>
                    <a:pt x="1301" y="211"/>
                  </a:lnTo>
                  <a:lnTo>
                    <a:pt x="1277" y="160"/>
                  </a:lnTo>
                  <a:lnTo>
                    <a:pt x="1272" y="155"/>
                  </a:lnTo>
                  <a:lnTo>
                    <a:pt x="1269" y="153"/>
                  </a:lnTo>
                  <a:lnTo>
                    <a:pt x="1264" y="153"/>
                  </a:lnTo>
                  <a:lnTo>
                    <a:pt x="1259" y="153"/>
                  </a:lnTo>
                  <a:lnTo>
                    <a:pt x="1248" y="160"/>
                  </a:lnTo>
                  <a:lnTo>
                    <a:pt x="1238" y="170"/>
                  </a:lnTo>
                  <a:lnTo>
                    <a:pt x="1220" y="191"/>
                  </a:lnTo>
                  <a:lnTo>
                    <a:pt x="1212" y="203"/>
                  </a:lnTo>
                  <a:lnTo>
                    <a:pt x="1215" y="217"/>
                  </a:lnTo>
                  <a:lnTo>
                    <a:pt x="1224" y="232"/>
                  </a:lnTo>
                  <a:lnTo>
                    <a:pt x="1235" y="249"/>
                  </a:lnTo>
                  <a:lnTo>
                    <a:pt x="1246" y="267"/>
                  </a:lnTo>
                  <a:lnTo>
                    <a:pt x="1258" y="283"/>
                  </a:lnTo>
                  <a:lnTo>
                    <a:pt x="1269" y="302"/>
                  </a:lnTo>
                  <a:lnTo>
                    <a:pt x="1277" y="318"/>
                  </a:lnTo>
                  <a:lnTo>
                    <a:pt x="1282" y="333"/>
                  </a:lnTo>
                  <a:lnTo>
                    <a:pt x="1275" y="341"/>
                  </a:lnTo>
                  <a:lnTo>
                    <a:pt x="1269" y="350"/>
                  </a:lnTo>
                  <a:lnTo>
                    <a:pt x="1261" y="356"/>
                  </a:lnTo>
                  <a:lnTo>
                    <a:pt x="1254" y="361"/>
                  </a:lnTo>
                  <a:lnTo>
                    <a:pt x="1238" y="369"/>
                  </a:lnTo>
                  <a:lnTo>
                    <a:pt x="1222" y="376"/>
                  </a:lnTo>
                  <a:lnTo>
                    <a:pt x="1204" y="378"/>
                  </a:lnTo>
                  <a:lnTo>
                    <a:pt x="1188" y="378"/>
                  </a:lnTo>
                  <a:lnTo>
                    <a:pt x="1170" y="374"/>
                  </a:lnTo>
                  <a:lnTo>
                    <a:pt x="1154" y="369"/>
                  </a:lnTo>
                  <a:lnTo>
                    <a:pt x="1138" y="359"/>
                  </a:lnTo>
                  <a:lnTo>
                    <a:pt x="1121" y="350"/>
                  </a:lnTo>
                  <a:lnTo>
                    <a:pt x="1108" y="336"/>
                  </a:lnTo>
                  <a:lnTo>
                    <a:pt x="1095" y="320"/>
                  </a:lnTo>
                  <a:lnTo>
                    <a:pt x="1084" y="302"/>
                  </a:lnTo>
                  <a:lnTo>
                    <a:pt x="1074" y="282"/>
                  </a:lnTo>
                  <a:lnTo>
                    <a:pt x="1068" y="260"/>
                  </a:lnTo>
                  <a:lnTo>
                    <a:pt x="1063" y="237"/>
                  </a:lnTo>
                  <a:lnTo>
                    <a:pt x="1048" y="234"/>
                  </a:lnTo>
                  <a:lnTo>
                    <a:pt x="1035" y="232"/>
                  </a:lnTo>
                  <a:lnTo>
                    <a:pt x="1022" y="229"/>
                  </a:lnTo>
                  <a:lnTo>
                    <a:pt x="1008" y="226"/>
                  </a:lnTo>
                  <a:lnTo>
                    <a:pt x="1008" y="242"/>
                  </a:lnTo>
                  <a:lnTo>
                    <a:pt x="1006" y="257"/>
                  </a:lnTo>
                  <a:lnTo>
                    <a:pt x="1003" y="272"/>
                  </a:lnTo>
                  <a:lnTo>
                    <a:pt x="1000" y="285"/>
                  </a:lnTo>
                  <a:lnTo>
                    <a:pt x="995" y="297"/>
                  </a:lnTo>
                  <a:lnTo>
                    <a:pt x="988" y="307"/>
                  </a:lnTo>
                  <a:lnTo>
                    <a:pt x="983" y="315"/>
                  </a:lnTo>
                  <a:lnTo>
                    <a:pt x="975" y="323"/>
                  </a:lnTo>
                  <a:lnTo>
                    <a:pt x="969" y="330"/>
                  </a:lnTo>
                  <a:lnTo>
                    <a:pt x="961" y="336"/>
                  </a:lnTo>
                  <a:lnTo>
                    <a:pt x="951" y="341"/>
                  </a:lnTo>
                  <a:lnTo>
                    <a:pt x="943" y="345"/>
                  </a:lnTo>
                  <a:lnTo>
                    <a:pt x="933" y="348"/>
                  </a:lnTo>
                  <a:lnTo>
                    <a:pt x="923" y="350"/>
                  </a:lnTo>
                  <a:lnTo>
                    <a:pt x="915" y="350"/>
                  </a:lnTo>
                  <a:lnTo>
                    <a:pt x="905" y="350"/>
                  </a:lnTo>
                  <a:lnTo>
                    <a:pt x="896" y="348"/>
                  </a:lnTo>
                  <a:lnTo>
                    <a:pt x="886" y="346"/>
                  </a:lnTo>
                  <a:lnTo>
                    <a:pt x="876" y="343"/>
                  </a:lnTo>
                  <a:lnTo>
                    <a:pt x="867" y="338"/>
                  </a:lnTo>
                  <a:lnTo>
                    <a:pt x="858" y="333"/>
                  </a:lnTo>
                  <a:lnTo>
                    <a:pt x="849" y="326"/>
                  </a:lnTo>
                  <a:lnTo>
                    <a:pt x="841" y="320"/>
                  </a:lnTo>
                  <a:lnTo>
                    <a:pt x="834" y="313"/>
                  </a:lnTo>
                  <a:lnTo>
                    <a:pt x="828" y="305"/>
                  </a:lnTo>
                  <a:lnTo>
                    <a:pt x="821" y="295"/>
                  </a:lnTo>
                  <a:lnTo>
                    <a:pt x="815" y="285"/>
                  </a:lnTo>
                  <a:lnTo>
                    <a:pt x="810" y="274"/>
                  </a:lnTo>
                  <a:lnTo>
                    <a:pt x="806" y="262"/>
                  </a:lnTo>
                  <a:lnTo>
                    <a:pt x="803" y="249"/>
                  </a:lnTo>
                  <a:lnTo>
                    <a:pt x="802" y="236"/>
                  </a:lnTo>
                  <a:lnTo>
                    <a:pt x="802" y="222"/>
                  </a:lnTo>
                  <a:lnTo>
                    <a:pt x="806" y="222"/>
                  </a:lnTo>
                  <a:lnTo>
                    <a:pt x="810" y="221"/>
                  </a:lnTo>
                  <a:lnTo>
                    <a:pt x="815" y="217"/>
                  </a:lnTo>
                  <a:lnTo>
                    <a:pt x="818" y="214"/>
                  </a:lnTo>
                  <a:lnTo>
                    <a:pt x="824" y="204"/>
                  </a:lnTo>
                  <a:lnTo>
                    <a:pt x="831" y="193"/>
                  </a:lnTo>
                  <a:lnTo>
                    <a:pt x="839" y="183"/>
                  </a:lnTo>
                  <a:lnTo>
                    <a:pt x="845" y="173"/>
                  </a:lnTo>
                  <a:lnTo>
                    <a:pt x="849" y="170"/>
                  </a:lnTo>
                  <a:lnTo>
                    <a:pt x="854" y="166"/>
                  </a:lnTo>
                  <a:lnTo>
                    <a:pt x="858" y="165"/>
                  </a:lnTo>
                  <a:lnTo>
                    <a:pt x="862" y="165"/>
                  </a:lnTo>
                  <a:lnTo>
                    <a:pt x="841" y="133"/>
                  </a:lnTo>
                  <a:lnTo>
                    <a:pt x="824" y="104"/>
                  </a:lnTo>
                  <a:lnTo>
                    <a:pt x="815" y="94"/>
                  </a:lnTo>
                  <a:lnTo>
                    <a:pt x="806" y="87"/>
                  </a:lnTo>
                  <a:lnTo>
                    <a:pt x="803" y="87"/>
                  </a:lnTo>
                  <a:lnTo>
                    <a:pt x="798" y="87"/>
                  </a:lnTo>
                  <a:lnTo>
                    <a:pt x="794" y="89"/>
                  </a:lnTo>
                  <a:lnTo>
                    <a:pt x="789" y="94"/>
                  </a:lnTo>
                  <a:lnTo>
                    <a:pt x="761" y="122"/>
                  </a:lnTo>
                  <a:lnTo>
                    <a:pt x="746" y="135"/>
                  </a:lnTo>
                  <a:lnTo>
                    <a:pt x="745" y="137"/>
                  </a:lnTo>
                  <a:lnTo>
                    <a:pt x="745" y="135"/>
                  </a:lnTo>
                  <a:lnTo>
                    <a:pt x="745" y="132"/>
                  </a:lnTo>
                  <a:lnTo>
                    <a:pt x="748" y="127"/>
                  </a:lnTo>
                  <a:lnTo>
                    <a:pt x="768" y="99"/>
                  </a:lnTo>
                  <a:lnTo>
                    <a:pt x="777" y="79"/>
                  </a:lnTo>
                  <a:lnTo>
                    <a:pt x="761" y="59"/>
                  </a:lnTo>
                  <a:lnTo>
                    <a:pt x="745" y="39"/>
                  </a:lnTo>
                  <a:lnTo>
                    <a:pt x="729" y="19"/>
                  </a:lnTo>
                  <a:lnTo>
                    <a:pt x="712" y="0"/>
                  </a:lnTo>
                  <a:lnTo>
                    <a:pt x="709" y="3"/>
                  </a:lnTo>
                  <a:lnTo>
                    <a:pt x="708" y="6"/>
                  </a:lnTo>
                  <a:lnTo>
                    <a:pt x="706" y="3"/>
                  </a:lnTo>
                  <a:lnTo>
                    <a:pt x="704" y="0"/>
                  </a:lnTo>
                  <a:lnTo>
                    <a:pt x="688" y="19"/>
                  </a:lnTo>
                  <a:lnTo>
                    <a:pt x="672" y="39"/>
                  </a:lnTo>
                  <a:lnTo>
                    <a:pt x="656" y="59"/>
                  </a:lnTo>
                  <a:lnTo>
                    <a:pt x="639" y="79"/>
                  </a:lnTo>
                  <a:lnTo>
                    <a:pt x="649" y="99"/>
                  </a:lnTo>
                  <a:lnTo>
                    <a:pt x="669" y="127"/>
                  </a:lnTo>
                  <a:lnTo>
                    <a:pt x="672" y="132"/>
                  </a:lnTo>
                  <a:lnTo>
                    <a:pt x="672" y="135"/>
                  </a:lnTo>
                  <a:lnTo>
                    <a:pt x="672" y="137"/>
                  </a:lnTo>
                  <a:lnTo>
                    <a:pt x="670" y="135"/>
                  </a:lnTo>
                  <a:lnTo>
                    <a:pt x="656" y="122"/>
                  </a:lnTo>
                  <a:lnTo>
                    <a:pt x="630" y="94"/>
                  </a:lnTo>
                  <a:lnTo>
                    <a:pt x="623" y="89"/>
                  </a:lnTo>
                  <a:lnTo>
                    <a:pt x="618" y="87"/>
                  </a:lnTo>
                  <a:lnTo>
                    <a:pt x="615" y="87"/>
                  </a:lnTo>
                  <a:lnTo>
                    <a:pt x="610" y="87"/>
                  </a:lnTo>
                  <a:lnTo>
                    <a:pt x="605" y="90"/>
                  </a:lnTo>
                  <a:lnTo>
                    <a:pt x="602" y="94"/>
                  </a:lnTo>
                  <a:lnTo>
                    <a:pt x="597" y="99"/>
                  </a:lnTo>
                  <a:lnTo>
                    <a:pt x="592" y="104"/>
                  </a:lnTo>
                  <a:lnTo>
                    <a:pt x="576" y="133"/>
                  </a:lnTo>
                  <a:lnTo>
                    <a:pt x="553" y="165"/>
                  </a:lnTo>
                  <a:lnTo>
                    <a:pt x="558" y="165"/>
                  </a:lnTo>
                  <a:lnTo>
                    <a:pt x="563" y="166"/>
                  </a:lnTo>
                  <a:lnTo>
                    <a:pt x="568" y="170"/>
                  </a:lnTo>
                  <a:lnTo>
                    <a:pt x="571" y="173"/>
                  </a:lnTo>
                  <a:lnTo>
                    <a:pt x="578" y="183"/>
                  </a:lnTo>
                  <a:lnTo>
                    <a:pt x="584" y="193"/>
                  </a:lnTo>
                  <a:lnTo>
                    <a:pt x="592" y="204"/>
                  </a:lnTo>
                  <a:lnTo>
                    <a:pt x="599" y="214"/>
                  </a:lnTo>
                  <a:lnTo>
                    <a:pt x="602" y="217"/>
                  </a:lnTo>
                  <a:lnTo>
                    <a:pt x="607" y="221"/>
                  </a:lnTo>
                  <a:lnTo>
                    <a:pt x="612" y="222"/>
                  </a:lnTo>
                  <a:lnTo>
                    <a:pt x="617" y="222"/>
                  </a:lnTo>
                  <a:lnTo>
                    <a:pt x="615" y="236"/>
                  </a:lnTo>
                  <a:lnTo>
                    <a:pt x="613" y="249"/>
                  </a:lnTo>
                  <a:lnTo>
                    <a:pt x="610" y="262"/>
                  </a:lnTo>
                  <a:lnTo>
                    <a:pt x="607" y="274"/>
                  </a:lnTo>
                  <a:lnTo>
                    <a:pt x="602" y="285"/>
                  </a:lnTo>
                  <a:lnTo>
                    <a:pt x="597" y="295"/>
                  </a:lnTo>
                  <a:lnTo>
                    <a:pt x="591" y="305"/>
                  </a:lnTo>
                  <a:lnTo>
                    <a:pt x="583" y="313"/>
                  </a:lnTo>
                  <a:lnTo>
                    <a:pt x="576" y="320"/>
                  </a:lnTo>
                  <a:lnTo>
                    <a:pt x="568" y="326"/>
                  </a:lnTo>
                  <a:lnTo>
                    <a:pt x="558" y="333"/>
                  </a:lnTo>
                  <a:lnTo>
                    <a:pt x="550" y="338"/>
                  </a:lnTo>
                  <a:lnTo>
                    <a:pt x="540" y="343"/>
                  </a:lnTo>
                  <a:lnTo>
                    <a:pt x="531" y="346"/>
                  </a:lnTo>
                  <a:lnTo>
                    <a:pt x="521" y="348"/>
                  </a:lnTo>
                  <a:lnTo>
                    <a:pt x="511" y="350"/>
                  </a:lnTo>
                  <a:lnTo>
                    <a:pt x="501" y="350"/>
                  </a:lnTo>
                  <a:lnTo>
                    <a:pt x="492" y="350"/>
                  </a:lnTo>
                  <a:lnTo>
                    <a:pt x="482" y="348"/>
                  </a:lnTo>
                  <a:lnTo>
                    <a:pt x="474" y="345"/>
                  </a:lnTo>
                  <a:lnTo>
                    <a:pt x="464" y="341"/>
                  </a:lnTo>
                  <a:lnTo>
                    <a:pt x="456" y="336"/>
                  </a:lnTo>
                  <a:lnTo>
                    <a:pt x="448" y="330"/>
                  </a:lnTo>
                  <a:lnTo>
                    <a:pt x="440" y="323"/>
                  </a:lnTo>
                  <a:lnTo>
                    <a:pt x="433" y="315"/>
                  </a:lnTo>
                  <a:lnTo>
                    <a:pt x="427" y="307"/>
                  </a:lnTo>
                  <a:lnTo>
                    <a:pt x="420" y="297"/>
                  </a:lnTo>
                  <a:lnTo>
                    <a:pt x="417" y="285"/>
                  </a:lnTo>
                  <a:lnTo>
                    <a:pt x="412" y="272"/>
                  </a:lnTo>
                  <a:lnTo>
                    <a:pt x="409" y="257"/>
                  </a:lnTo>
                  <a:lnTo>
                    <a:pt x="407" y="242"/>
                  </a:lnTo>
                  <a:lnTo>
                    <a:pt x="407" y="226"/>
                  </a:lnTo>
                  <a:lnTo>
                    <a:pt x="394" y="229"/>
                  </a:lnTo>
                  <a:lnTo>
                    <a:pt x="380" y="232"/>
                  </a:lnTo>
                  <a:lnTo>
                    <a:pt x="367" y="234"/>
                  </a:lnTo>
                  <a:lnTo>
                    <a:pt x="352" y="237"/>
                  </a:lnTo>
                  <a:lnTo>
                    <a:pt x="349" y="260"/>
                  </a:lnTo>
                  <a:lnTo>
                    <a:pt x="341" y="282"/>
                  </a:lnTo>
                  <a:lnTo>
                    <a:pt x="333" y="302"/>
                  </a:lnTo>
                  <a:lnTo>
                    <a:pt x="321" y="320"/>
                  </a:lnTo>
                  <a:lnTo>
                    <a:pt x="308" y="336"/>
                  </a:lnTo>
                  <a:lnTo>
                    <a:pt x="295" y="350"/>
                  </a:lnTo>
                  <a:lnTo>
                    <a:pt x="279" y="359"/>
                  </a:lnTo>
                  <a:lnTo>
                    <a:pt x="263" y="369"/>
                  </a:lnTo>
                  <a:lnTo>
                    <a:pt x="247" y="374"/>
                  </a:lnTo>
                  <a:lnTo>
                    <a:pt x="230" y="378"/>
                  </a:lnTo>
                  <a:lnTo>
                    <a:pt x="213" y="378"/>
                  </a:lnTo>
                  <a:lnTo>
                    <a:pt x="195" y="376"/>
                  </a:lnTo>
                  <a:lnTo>
                    <a:pt x="178" y="369"/>
                  </a:lnTo>
                  <a:lnTo>
                    <a:pt x="162" y="361"/>
                  </a:lnTo>
                  <a:lnTo>
                    <a:pt x="154" y="356"/>
                  </a:lnTo>
                  <a:lnTo>
                    <a:pt x="148" y="350"/>
                  </a:lnTo>
                  <a:lnTo>
                    <a:pt x="140" y="341"/>
                  </a:lnTo>
                  <a:lnTo>
                    <a:pt x="133" y="333"/>
                  </a:lnTo>
                  <a:lnTo>
                    <a:pt x="138" y="318"/>
                  </a:lnTo>
                  <a:lnTo>
                    <a:pt x="148" y="302"/>
                  </a:lnTo>
                  <a:lnTo>
                    <a:pt x="159" y="283"/>
                  </a:lnTo>
                  <a:lnTo>
                    <a:pt x="170" y="267"/>
                  </a:lnTo>
                  <a:lnTo>
                    <a:pt x="182" y="249"/>
                  </a:lnTo>
                  <a:lnTo>
                    <a:pt x="193" y="232"/>
                  </a:lnTo>
                  <a:lnTo>
                    <a:pt x="201" y="217"/>
                  </a:lnTo>
                  <a:lnTo>
                    <a:pt x="206" y="203"/>
                  </a:lnTo>
                  <a:lnTo>
                    <a:pt x="198" y="191"/>
                  </a:lnTo>
                  <a:lnTo>
                    <a:pt x="180" y="170"/>
                  </a:lnTo>
                  <a:lnTo>
                    <a:pt x="169" y="160"/>
                  </a:lnTo>
                  <a:lnTo>
                    <a:pt x="157" y="153"/>
                  </a:lnTo>
                  <a:lnTo>
                    <a:pt x="153" y="153"/>
                  </a:lnTo>
                  <a:lnTo>
                    <a:pt x="148" y="153"/>
                  </a:lnTo>
                  <a:lnTo>
                    <a:pt x="143" y="155"/>
                  </a:lnTo>
                  <a:lnTo>
                    <a:pt x="140" y="160"/>
                  </a:lnTo>
                  <a:lnTo>
                    <a:pt x="114" y="209"/>
                  </a:lnTo>
                  <a:lnTo>
                    <a:pt x="101" y="236"/>
                  </a:lnTo>
                  <a:lnTo>
                    <a:pt x="97" y="242"/>
                  </a:lnTo>
                  <a:lnTo>
                    <a:pt x="96" y="244"/>
                  </a:lnTo>
                  <a:lnTo>
                    <a:pt x="96" y="242"/>
                  </a:lnTo>
                  <a:lnTo>
                    <a:pt x="99" y="237"/>
                  </a:lnTo>
                  <a:lnTo>
                    <a:pt x="105" y="219"/>
                  </a:lnTo>
                  <a:lnTo>
                    <a:pt x="114" y="196"/>
                  </a:lnTo>
                  <a:lnTo>
                    <a:pt x="122" y="171"/>
                  </a:lnTo>
                  <a:lnTo>
                    <a:pt x="128" y="150"/>
                  </a:lnTo>
                  <a:lnTo>
                    <a:pt x="120" y="153"/>
                  </a:lnTo>
                  <a:lnTo>
                    <a:pt x="110" y="155"/>
                  </a:lnTo>
                  <a:lnTo>
                    <a:pt x="99" y="156"/>
                  </a:lnTo>
                  <a:lnTo>
                    <a:pt x="84" y="160"/>
                  </a:lnTo>
                  <a:lnTo>
                    <a:pt x="70" y="165"/>
                  </a:lnTo>
                  <a:lnTo>
                    <a:pt x="50" y="175"/>
                  </a:lnTo>
                  <a:lnTo>
                    <a:pt x="39" y="183"/>
                  </a:lnTo>
                  <a:lnTo>
                    <a:pt x="28" y="191"/>
                  </a:lnTo>
                  <a:lnTo>
                    <a:pt x="15" y="203"/>
                  </a:lnTo>
                  <a:lnTo>
                    <a:pt x="0" y="217"/>
                  </a:lnTo>
                  <a:lnTo>
                    <a:pt x="5" y="222"/>
                  </a:lnTo>
                  <a:lnTo>
                    <a:pt x="11" y="227"/>
                  </a:lnTo>
                  <a:lnTo>
                    <a:pt x="19" y="231"/>
                  </a:lnTo>
                  <a:lnTo>
                    <a:pt x="28" y="234"/>
                  </a:lnTo>
                  <a:lnTo>
                    <a:pt x="36" y="239"/>
                  </a:lnTo>
                  <a:lnTo>
                    <a:pt x="44" y="246"/>
                  </a:lnTo>
                  <a:lnTo>
                    <a:pt x="47" y="250"/>
                  </a:lnTo>
                  <a:lnTo>
                    <a:pt x="50" y="255"/>
                  </a:lnTo>
                  <a:lnTo>
                    <a:pt x="52" y="260"/>
                  </a:lnTo>
                  <a:lnTo>
                    <a:pt x="54" y="267"/>
                  </a:lnTo>
                  <a:lnTo>
                    <a:pt x="50" y="288"/>
                  </a:lnTo>
                  <a:lnTo>
                    <a:pt x="49" y="307"/>
                  </a:lnTo>
                  <a:lnTo>
                    <a:pt x="49" y="323"/>
                  </a:lnTo>
                  <a:lnTo>
                    <a:pt x="49" y="336"/>
                  </a:lnTo>
                  <a:lnTo>
                    <a:pt x="52" y="350"/>
                  </a:lnTo>
                  <a:lnTo>
                    <a:pt x="55" y="361"/>
                  </a:lnTo>
                  <a:lnTo>
                    <a:pt x="60" y="371"/>
                  </a:lnTo>
                  <a:lnTo>
                    <a:pt x="65" y="383"/>
                  </a:lnTo>
                  <a:lnTo>
                    <a:pt x="76" y="402"/>
                  </a:lnTo>
                  <a:lnTo>
                    <a:pt x="88" y="425"/>
                  </a:lnTo>
                  <a:lnTo>
                    <a:pt x="92" y="440"/>
                  </a:lnTo>
                  <a:lnTo>
                    <a:pt x="97" y="455"/>
                  </a:lnTo>
                  <a:lnTo>
                    <a:pt x="102" y="473"/>
                  </a:lnTo>
                  <a:lnTo>
                    <a:pt x="105" y="493"/>
                  </a:lnTo>
                  <a:lnTo>
                    <a:pt x="107" y="529"/>
                  </a:lnTo>
                  <a:lnTo>
                    <a:pt x="107" y="556"/>
                  </a:lnTo>
                  <a:lnTo>
                    <a:pt x="109" y="571"/>
                  </a:lnTo>
                  <a:lnTo>
                    <a:pt x="109" y="577"/>
                  </a:lnTo>
                  <a:lnTo>
                    <a:pt x="146" y="569"/>
                  </a:lnTo>
                  <a:lnTo>
                    <a:pt x="183" y="561"/>
                  </a:lnTo>
                  <a:lnTo>
                    <a:pt x="221" y="553"/>
                  </a:lnTo>
                  <a:lnTo>
                    <a:pt x="258" y="544"/>
                  </a:lnTo>
                  <a:lnTo>
                    <a:pt x="295" y="538"/>
                  </a:lnTo>
                  <a:lnTo>
                    <a:pt x="333" y="531"/>
                  </a:lnTo>
                  <a:lnTo>
                    <a:pt x="370" y="526"/>
                  </a:lnTo>
                  <a:lnTo>
                    <a:pt x="407" y="521"/>
                  </a:lnTo>
                  <a:lnTo>
                    <a:pt x="445" y="518"/>
                  </a:lnTo>
                  <a:lnTo>
                    <a:pt x="482" y="515"/>
                  </a:lnTo>
                  <a:lnTo>
                    <a:pt x="518" y="513"/>
                  </a:lnTo>
                  <a:lnTo>
                    <a:pt x="555" y="510"/>
                  </a:lnTo>
                  <a:lnTo>
                    <a:pt x="594" y="510"/>
                  </a:lnTo>
                  <a:lnTo>
                    <a:pt x="631" y="508"/>
                  </a:lnTo>
                  <a:lnTo>
                    <a:pt x="669" y="506"/>
                  </a:lnTo>
                  <a:lnTo>
                    <a:pt x="706" y="506"/>
                  </a:lnTo>
                  <a:lnTo>
                    <a:pt x="706" y="506"/>
                  </a:lnTo>
                  <a:lnTo>
                    <a:pt x="708" y="506"/>
                  </a:lnTo>
                  <a:lnTo>
                    <a:pt x="709" y="506"/>
                  </a:lnTo>
                  <a:lnTo>
                    <a:pt x="711" y="506"/>
                  </a:lnTo>
                  <a:lnTo>
                    <a:pt x="748" y="506"/>
                  </a:lnTo>
                  <a:lnTo>
                    <a:pt x="785" y="508"/>
                  </a:lnTo>
                  <a:lnTo>
                    <a:pt x="823" y="510"/>
                  </a:lnTo>
                  <a:lnTo>
                    <a:pt x="860" y="510"/>
                  </a:lnTo>
                  <a:lnTo>
                    <a:pt x="897" y="513"/>
                  </a:lnTo>
                  <a:lnTo>
                    <a:pt x="935" y="515"/>
                  </a:lnTo>
                  <a:lnTo>
                    <a:pt x="972" y="518"/>
                  </a:lnTo>
                  <a:lnTo>
                    <a:pt x="1009" y="521"/>
                  </a:lnTo>
                  <a:lnTo>
                    <a:pt x="1047" y="526"/>
                  </a:lnTo>
                  <a:lnTo>
                    <a:pt x="1084" y="531"/>
                  </a:lnTo>
                  <a:lnTo>
                    <a:pt x="1121" y="538"/>
                  </a:lnTo>
                  <a:lnTo>
                    <a:pt x="1159" y="544"/>
                  </a:lnTo>
                  <a:lnTo>
                    <a:pt x="1196" y="553"/>
                  </a:lnTo>
                  <a:lnTo>
                    <a:pt x="1233" y="561"/>
                  </a:lnTo>
                  <a:lnTo>
                    <a:pt x="1271" y="569"/>
                  </a:lnTo>
                  <a:lnTo>
                    <a:pt x="1308" y="577"/>
                  </a:lnTo>
                  <a:lnTo>
                    <a:pt x="1308" y="571"/>
                  </a:lnTo>
                  <a:lnTo>
                    <a:pt x="1308" y="554"/>
                  </a:lnTo>
                  <a:lnTo>
                    <a:pt x="1308" y="529"/>
                  </a:lnTo>
                  <a:lnTo>
                    <a:pt x="1308" y="493"/>
                  </a:lnTo>
                  <a:lnTo>
                    <a:pt x="1313" y="473"/>
                  </a:lnTo>
                  <a:lnTo>
                    <a:pt x="1318" y="455"/>
                  </a:lnTo>
                  <a:lnTo>
                    <a:pt x="1323" y="439"/>
                  </a:lnTo>
                  <a:lnTo>
                    <a:pt x="1327" y="425"/>
                  </a:lnTo>
                  <a:lnTo>
                    <a:pt x="1340" y="402"/>
                  </a:lnTo>
                  <a:lnTo>
                    <a:pt x="1352" y="383"/>
                  </a:lnTo>
                  <a:lnTo>
                    <a:pt x="1357" y="371"/>
                  </a:lnTo>
                  <a:lnTo>
                    <a:pt x="1361" y="361"/>
                  </a:lnTo>
                  <a:lnTo>
                    <a:pt x="1365" y="350"/>
                  </a:lnTo>
                  <a:lnTo>
                    <a:pt x="1368" y="336"/>
                  </a:lnTo>
                  <a:lnTo>
                    <a:pt x="1370" y="323"/>
                  </a:lnTo>
                  <a:lnTo>
                    <a:pt x="1368" y="307"/>
                  </a:lnTo>
                  <a:lnTo>
                    <a:pt x="1366" y="288"/>
                  </a:lnTo>
                  <a:lnTo>
                    <a:pt x="1363" y="26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2965" y="2585"/>
              <a:ext cx="607" cy="341"/>
            </a:xfrm>
            <a:custGeom>
              <a:avLst/>
              <a:gdLst>
                <a:gd name="T0" fmla="*/ 1198 w 1214"/>
                <a:gd name="T1" fmla="*/ 199 h 683"/>
                <a:gd name="T2" fmla="*/ 1181 w 1214"/>
                <a:gd name="T3" fmla="*/ 156 h 683"/>
                <a:gd name="T4" fmla="*/ 1113 w 1214"/>
                <a:gd name="T5" fmla="*/ 132 h 683"/>
                <a:gd name="T6" fmla="*/ 1133 w 1214"/>
                <a:gd name="T7" fmla="*/ 208 h 683"/>
                <a:gd name="T8" fmla="*/ 1092 w 1214"/>
                <a:gd name="T9" fmla="*/ 133 h 683"/>
                <a:gd name="T10" fmla="*/ 1047 w 1214"/>
                <a:gd name="T11" fmla="*/ 165 h 683"/>
                <a:gd name="T12" fmla="*/ 1079 w 1214"/>
                <a:gd name="T13" fmla="*/ 246 h 683"/>
                <a:gd name="T14" fmla="*/ 1063 w 1214"/>
                <a:gd name="T15" fmla="*/ 318 h 683"/>
                <a:gd name="T16" fmla="*/ 975 w 1214"/>
                <a:gd name="T17" fmla="*/ 312 h 683"/>
                <a:gd name="T18" fmla="*/ 915 w 1214"/>
                <a:gd name="T19" fmla="*/ 227 h 683"/>
                <a:gd name="T20" fmla="*/ 862 w 1214"/>
                <a:gd name="T21" fmla="*/ 236 h 683"/>
                <a:gd name="T22" fmla="*/ 831 w 1214"/>
                <a:gd name="T23" fmla="*/ 285 h 683"/>
                <a:gd name="T24" fmla="*/ 785 w 1214"/>
                <a:gd name="T25" fmla="*/ 302 h 683"/>
                <a:gd name="T26" fmla="*/ 722 w 1214"/>
                <a:gd name="T27" fmla="*/ 277 h 683"/>
                <a:gd name="T28" fmla="*/ 693 w 1214"/>
                <a:gd name="T29" fmla="*/ 227 h 683"/>
                <a:gd name="T30" fmla="*/ 699 w 1214"/>
                <a:gd name="T31" fmla="*/ 190 h 683"/>
                <a:gd name="T32" fmla="*/ 729 w 1214"/>
                <a:gd name="T33" fmla="*/ 147 h 683"/>
                <a:gd name="T34" fmla="*/ 699 w 1214"/>
                <a:gd name="T35" fmla="*/ 81 h 683"/>
                <a:gd name="T36" fmla="*/ 652 w 1214"/>
                <a:gd name="T37" fmla="*/ 105 h 683"/>
                <a:gd name="T38" fmla="*/ 659 w 1214"/>
                <a:gd name="T39" fmla="*/ 84 h 683"/>
                <a:gd name="T40" fmla="*/ 610 w 1214"/>
                <a:gd name="T41" fmla="*/ 1 h 683"/>
                <a:gd name="T42" fmla="*/ 563 w 1214"/>
                <a:gd name="T43" fmla="*/ 51 h 683"/>
                <a:gd name="T44" fmla="*/ 578 w 1214"/>
                <a:gd name="T45" fmla="*/ 119 h 683"/>
                <a:gd name="T46" fmla="*/ 527 w 1214"/>
                <a:gd name="T47" fmla="*/ 74 h 683"/>
                <a:gd name="T48" fmla="*/ 480 w 1214"/>
                <a:gd name="T49" fmla="*/ 143 h 683"/>
                <a:gd name="T50" fmla="*/ 508 w 1214"/>
                <a:gd name="T51" fmla="*/ 178 h 683"/>
                <a:gd name="T52" fmla="*/ 527 w 1214"/>
                <a:gd name="T53" fmla="*/ 204 h 683"/>
                <a:gd name="T54" fmla="*/ 506 w 1214"/>
                <a:gd name="T55" fmla="*/ 264 h 683"/>
                <a:gd name="T56" fmla="*/ 456 w 1214"/>
                <a:gd name="T57" fmla="*/ 298 h 683"/>
                <a:gd name="T58" fmla="*/ 399 w 1214"/>
                <a:gd name="T59" fmla="*/ 295 h 683"/>
                <a:gd name="T60" fmla="*/ 362 w 1214"/>
                <a:gd name="T61" fmla="*/ 257 h 683"/>
                <a:gd name="T62" fmla="*/ 328 w 1214"/>
                <a:gd name="T63" fmla="*/ 201 h 683"/>
                <a:gd name="T64" fmla="*/ 266 w 1214"/>
                <a:gd name="T65" fmla="*/ 290 h 683"/>
                <a:gd name="T66" fmla="*/ 183 w 1214"/>
                <a:gd name="T67" fmla="*/ 326 h 683"/>
                <a:gd name="T68" fmla="*/ 120 w 1214"/>
                <a:gd name="T69" fmla="*/ 274 h 683"/>
                <a:gd name="T70" fmla="*/ 174 w 1214"/>
                <a:gd name="T71" fmla="*/ 186 h 683"/>
                <a:gd name="T72" fmla="*/ 133 w 1214"/>
                <a:gd name="T73" fmla="*/ 130 h 683"/>
                <a:gd name="T74" fmla="*/ 84 w 1214"/>
                <a:gd name="T75" fmla="*/ 209 h 683"/>
                <a:gd name="T76" fmla="*/ 105 w 1214"/>
                <a:gd name="T77" fmla="*/ 147 h 683"/>
                <a:gd name="T78" fmla="*/ 62 w 1214"/>
                <a:gd name="T79" fmla="*/ 142 h 683"/>
                <a:gd name="T80" fmla="*/ 5 w 1214"/>
                <a:gd name="T81" fmla="*/ 193 h 683"/>
                <a:gd name="T82" fmla="*/ 45 w 1214"/>
                <a:gd name="T83" fmla="*/ 219 h 683"/>
                <a:gd name="T84" fmla="*/ 45 w 1214"/>
                <a:gd name="T85" fmla="*/ 302 h 683"/>
                <a:gd name="T86" fmla="*/ 83 w 1214"/>
                <a:gd name="T87" fmla="*/ 379 h 683"/>
                <a:gd name="T88" fmla="*/ 96 w 1214"/>
                <a:gd name="T89" fmla="*/ 493 h 683"/>
                <a:gd name="T90" fmla="*/ 191 w 1214"/>
                <a:gd name="T91" fmla="*/ 594 h 683"/>
                <a:gd name="T92" fmla="*/ 398 w 1214"/>
                <a:gd name="T93" fmla="*/ 663 h 683"/>
                <a:gd name="T94" fmla="*/ 651 w 1214"/>
                <a:gd name="T95" fmla="*/ 683 h 683"/>
                <a:gd name="T96" fmla="*/ 896 w 1214"/>
                <a:gd name="T97" fmla="*/ 650 h 683"/>
                <a:gd name="T98" fmla="*/ 1074 w 1214"/>
                <a:gd name="T99" fmla="*/ 564 h 683"/>
                <a:gd name="T100" fmla="*/ 1123 w 1214"/>
                <a:gd name="T101" fmla="*/ 457 h 683"/>
                <a:gd name="T102" fmla="*/ 1149 w 1214"/>
                <a:gd name="T103" fmla="*/ 348 h 683"/>
                <a:gd name="T104" fmla="*/ 1173 w 1214"/>
                <a:gd name="T105" fmla="*/ 27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4" h="683">
                  <a:moveTo>
                    <a:pt x="1168" y="231"/>
                  </a:moveTo>
                  <a:lnTo>
                    <a:pt x="1172" y="219"/>
                  </a:lnTo>
                  <a:lnTo>
                    <a:pt x="1176" y="213"/>
                  </a:lnTo>
                  <a:lnTo>
                    <a:pt x="1183" y="208"/>
                  </a:lnTo>
                  <a:lnTo>
                    <a:pt x="1191" y="203"/>
                  </a:lnTo>
                  <a:lnTo>
                    <a:pt x="1198" y="199"/>
                  </a:lnTo>
                  <a:lnTo>
                    <a:pt x="1206" y="196"/>
                  </a:lnTo>
                  <a:lnTo>
                    <a:pt x="1211" y="193"/>
                  </a:lnTo>
                  <a:lnTo>
                    <a:pt x="1214" y="188"/>
                  </a:lnTo>
                  <a:lnTo>
                    <a:pt x="1202" y="176"/>
                  </a:lnTo>
                  <a:lnTo>
                    <a:pt x="1191" y="165"/>
                  </a:lnTo>
                  <a:lnTo>
                    <a:pt x="1181" y="156"/>
                  </a:lnTo>
                  <a:lnTo>
                    <a:pt x="1172" y="152"/>
                  </a:lnTo>
                  <a:lnTo>
                    <a:pt x="1155" y="142"/>
                  </a:lnTo>
                  <a:lnTo>
                    <a:pt x="1141" y="137"/>
                  </a:lnTo>
                  <a:lnTo>
                    <a:pt x="1129" y="135"/>
                  </a:lnTo>
                  <a:lnTo>
                    <a:pt x="1121" y="133"/>
                  </a:lnTo>
                  <a:lnTo>
                    <a:pt x="1113" y="132"/>
                  </a:lnTo>
                  <a:lnTo>
                    <a:pt x="1107" y="128"/>
                  </a:lnTo>
                  <a:lnTo>
                    <a:pt x="1110" y="147"/>
                  </a:lnTo>
                  <a:lnTo>
                    <a:pt x="1118" y="168"/>
                  </a:lnTo>
                  <a:lnTo>
                    <a:pt x="1125" y="188"/>
                  </a:lnTo>
                  <a:lnTo>
                    <a:pt x="1131" y="204"/>
                  </a:lnTo>
                  <a:lnTo>
                    <a:pt x="1133" y="208"/>
                  </a:lnTo>
                  <a:lnTo>
                    <a:pt x="1133" y="209"/>
                  </a:lnTo>
                  <a:lnTo>
                    <a:pt x="1131" y="209"/>
                  </a:lnTo>
                  <a:lnTo>
                    <a:pt x="1128" y="204"/>
                  </a:lnTo>
                  <a:lnTo>
                    <a:pt x="1116" y="180"/>
                  </a:lnTo>
                  <a:lnTo>
                    <a:pt x="1094" y="137"/>
                  </a:lnTo>
                  <a:lnTo>
                    <a:pt x="1092" y="133"/>
                  </a:lnTo>
                  <a:lnTo>
                    <a:pt x="1087" y="132"/>
                  </a:lnTo>
                  <a:lnTo>
                    <a:pt x="1084" y="130"/>
                  </a:lnTo>
                  <a:lnTo>
                    <a:pt x="1079" y="132"/>
                  </a:lnTo>
                  <a:lnTo>
                    <a:pt x="1071" y="137"/>
                  </a:lnTo>
                  <a:lnTo>
                    <a:pt x="1061" y="145"/>
                  </a:lnTo>
                  <a:lnTo>
                    <a:pt x="1047" y="165"/>
                  </a:lnTo>
                  <a:lnTo>
                    <a:pt x="1040" y="175"/>
                  </a:lnTo>
                  <a:lnTo>
                    <a:pt x="1043" y="186"/>
                  </a:lnTo>
                  <a:lnTo>
                    <a:pt x="1050" y="199"/>
                  </a:lnTo>
                  <a:lnTo>
                    <a:pt x="1058" y="214"/>
                  </a:lnTo>
                  <a:lnTo>
                    <a:pt x="1069" y="229"/>
                  </a:lnTo>
                  <a:lnTo>
                    <a:pt x="1079" y="246"/>
                  </a:lnTo>
                  <a:lnTo>
                    <a:pt x="1089" y="259"/>
                  </a:lnTo>
                  <a:lnTo>
                    <a:pt x="1095" y="274"/>
                  </a:lnTo>
                  <a:lnTo>
                    <a:pt x="1100" y="287"/>
                  </a:lnTo>
                  <a:lnTo>
                    <a:pt x="1089" y="300"/>
                  </a:lnTo>
                  <a:lnTo>
                    <a:pt x="1076" y="312"/>
                  </a:lnTo>
                  <a:lnTo>
                    <a:pt x="1063" y="318"/>
                  </a:lnTo>
                  <a:lnTo>
                    <a:pt x="1048" y="325"/>
                  </a:lnTo>
                  <a:lnTo>
                    <a:pt x="1034" y="326"/>
                  </a:lnTo>
                  <a:lnTo>
                    <a:pt x="1019" y="326"/>
                  </a:lnTo>
                  <a:lnTo>
                    <a:pt x="1004" y="323"/>
                  </a:lnTo>
                  <a:lnTo>
                    <a:pt x="990" y="318"/>
                  </a:lnTo>
                  <a:lnTo>
                    <a:pt x="975" y="312"/>
                  </a:lnTo>
                  <a:lnTo>
                    <a:pt x="962" y="302"/>
                  </a:lnTo>
                  <a:lnTo>
                    <a:pt x="951" y="290"/>
                  </a:lnTo>
                  <a:lnTo>
                    <a:pt x="940" y="277"/>
                  </a:lnTo>
                  <a:lnTo>
                    <a:pt x="930" y="262"/>
                  </a:lnTo>
                  <a:lnTo>
                    <a:pt x="922" y="246"/>
                  </a:lnTo>
                  <a:lnTo>
                    <a:pt x="915" y="227"/>
                  </a:lnTo>
                  <a:lnTo>
                    <a:pt x="912" y="208"/>
                  </a:lnTo>
                  <a:lnTo>
                    <a:pt x="889" y="201"/>
                  </a:lnTo>
                  <a:lnTo>
                    <a:pt x="867" y="198"/>
                  </a:lnTo>
                  <a:lnTo>
                    <a:pt x="865" y="211"/>
                  </a:lnTo>
                  <a:lnTo>
                    <a:pt x="863" y="224"/>
                  </a:lnTo>
                  <a:lnTo>
                    <a:pt x="862" y="236"/>
                  </a:lnTo>
                  <a:lnTo>
                    <a:pt x="858" y="247"/>
                  </a:lnTo>
                  <a:lnTo>
                    <a:pt x="854" y="257"/>
                  </a:lnTo>
                  <a:lnTo>
                    <a:pt x="849" y="265"/>
                  </a:lnTo>
                  <a:lnTo>
                    <a:pt x="844" y="274"/>
                  </a:lnTo>
                  <a:lnTo>
                    <a:pt x="837" y="280"/>
                  </a:lnTo>
                  <a:lnTo>
                    <a:pt x="831" y="285"/>
                  </a:lnTo>
                  <a:lnTo>
                    <a:pt x="824" y="290"/>
                  </a:lnTo>
                  <a:lnTo>
                    <a:pt x="818" y="295"/>
                  </a:lnTo>
                  <a:lnTo>
                    <a:pt x="810" y="298"/>
                  </a:lnTo>
                  <a:lnTo>
                    <a:pt x="802" y="300"/>
                  </a:lnTo>
                  <a:lnTo>
                    <a:pt x="794" y="302"/>
                  </a:lnTo>
                  <a:lnTo>
                    <a:pt x="785" y="302"/>
                  </a:lnTo>
                  <a:lnTo>
                    <a:pt x="777" y="302"/>
                  </a:lnTo>
                  <a:lnTo>
                    <a:pt x="761" y="298"/>
                  </a:lnTo>
                  <a:lnTo>
                    <a:pt x="745" y="292"/>
                  </a:lnTo>
                  <a:lnTo>
                    <a:pt x="737" y="289"/>
                  </a:lnTo>
                  <a:lnTo>
                    <a:pt x="729" y="284"/>
                  </a:lnTo>
                  <a:lnTo>
                    <a:pt x="722" y="277"/>
                  </a:lnTo>
                  <a:lnTo>
                    <a:pt x="716" y="270"/>
                  </a:lnTo>
                  <a:lnTo>
                    <a:pt x="709" y="264"/>
                  </a:lnTo>
                  <a:lnTo>
                    <a:pt x="704" y="256"/>
                  </a:lnTo>
                  <a:lnTo>
                    <a:pt x="699" y="247"/>
                  </a:lnTo>
                  <a:lnTo>
                    <a:pt x="696" y="237"/>
                  </a:lnTo>
                  <a:lnTo>
                    <a:pt x="693" y="227"/>
                  </a:lnTo>
                  <a:lnTo>
                    <a:pt x="690" y="216"/>
                  </a:lnTo>
                  <a:lnTo>
                    <a:pt x="688" y="204"/>
                  </a:lnTo>
                  <a:lnTo>
                    <a:pt x="688" y="193"/>
                  </a:lnTo>
                  <a:lnTo>
                    <a:pt x="691" y="193"/>
                  </a:lnTo>
                  <a:lnTo>
                    <a:pt x="696" y="191"/>
                  </a:lnTo>
                  <a:lnTo>
                    <a:pt x="699" y="190"/>
                  </a:lnTo>
                  <a:lnTo>
                    <a:pt x="703" y="186"/>
                  </a:lnTo>
                  <a:lnTo>
                    <a:pt x="707" y="178"/>
                  </a:lnTo>
                  <a:lnTo>
                    <a:pt x="714" y="168"/>
                  </a:lnTo>
                  <a:lnTo>
                    <a:pt x="719" y="158"/>
                  </a:lnTo>
                  <a:lnTo>
                    <a:pt x="725" y="150"/>
                  </a:lnTo>
                  <a:lnTo>
                    <a:pt x="729" y="147"/>
                  </a:lnTo>
                  <a:lnTo>
                    <a:pt x="732" y="143"/>
                  </a:lnTo>
                  <a:lnTo>
                    <a:pt x="735" y="143"/>
                  </a:lnTo>
                  <a:lnTo>
                    <a:pt x="740" y="142"/>
                  </a:lnTo>
                  <a:lnTo>
                    <a:pt x="722" y="115"/>
                  </a:lnTo>
                  <a:lnTo>
                    <a:pt x="707" y="89"/>
                  </a:lnTo>
                  <a:lnTo>
                    <a:pt x="699" y="81"/>
                  </a:lnTo>
                  <a:lnTo>
                    <a:pt x="693" y="74"/>
                  </a:lnTo>
                  <a:lnTo>
                    <a:pt x="688" y="74"/>
                  </a:lnTo>
                  <a:lnTo>
                    <a:pt x="685" y="74"/>
                  </a:lnTo>
                  <a:lnTo>
                    <a:pt x="682" y="77"/>
                  </a:lnTo>
                  <a:lnTo>
                    <a:pt x="677" y="81"/>
                  </a:lnTo>
                  <a:lnTo>
                    <a:pt x="652" y="105"/>
                  </a:lnTo>
                  <a:lnTo>
                    <a:pt x="641" y="117"/>
                  </a:lnTo>
                  <a:lnTo>
                    <a:pt x="639" y="119"/>
                  </a:lnTo>
                  <a:lnTo>
                    <a:pt x="638" y="117"/>
                  </a:lnTo>
                  <a:lnTo>
                    <a:pt x="639" y="114"/>
                  </a:lnTo>
                  <a:lnTo>
                    <a:pt x="643" y="110"/>
                  </a:lnTo>
                  <a:lnTo>
                    <a:pt x="659" y="84"/>
                  </a:lnTo>
                  <a:lnTo>
                    <a:pt x="667" y="67"/>
                  </a:lnTo>
                  <a:lnTo>
                    <a:pt x="652" y="51"/>
                  </a:lnTo>
                  <a:lnTo>
                    <a:pt x="639" y="33"/>
                  </a:lnTo>
                  <a:lnTo>
                    <a:pt x="626" y="16"/>
                  </a:lnTo>
                  <a:lnTo>
                    <a:pt x="612" y="0"/>
                  </a:lnTo>
                  <a:lnTo>
                    <a:pt x="610" y="1"/>
                  </a:lnTo>
                  <a:lnTo>
                    <a:pt x="609" y="3"/>
                  </a:lnTo>
                  <a:lnTo>
                    <a:pt x="607" y="1"/>
                  </a:lnTo>
                  <a:lnTo>
                    <a:pt x="605" y="0"/>
                  </a:lnTo>
                  <a:lnTo>
                    <a:pt x="591" y="16"/>
                  </a:lnTo>
                  <a:lnTo>
                    <a:pt x="578" y="33"/>
                  </a:lnTo>
                  <a:lnTo>
                    <a:pt x="563" y="51"/>
                  </a:lnTo>
                  <a:lnTo>
                    <a:pt x="550" y="67"/>
                  </a:lnTo>
                  <a:lnTo>
                    <a:pt x="558" y="84"/>
                  </a:lnTo>
                  <a:lnTo>
                    <a:pt x="574" y="110"/>
                  </a:lnTo>
                  <a:lnTo>
                    <a:pt x="576" y="114"/>
                  </a:lnTo>
                  <a:lnTo>
                    <a:pt x="578" y="117"/>
                  </a:lnTo>
                  <a:lnTo>
                    <a:pt x="578" y="119"/>
                  </a:lnTo>
                  <a:lnTo>
                    <a:pt x="576" y="117"/>
                  </a:lnTo>
                  <a:lnTo>
                    <a:pt x="563" y="105"/>
                  </a:lnTo>
                  <a:lnTo>
                    <a:pt x="540" y="81"/>
                  </a:lnTo>
                  <a:lnTo>
                    <a:pt x="535" y="77"/>
                  </a:lnTo>
                  <a:lnTo>
                    <a:pt x="532" y="74"/>
                  </a:lnTo>
                  <a:lnTo>
                    <a:pt x="527" y="74"/>
                  </a:lnTo>
                  <a:lnTo>
                    <a:pt x="524" y="74"/>
                  </a:lnTo>
                  <a:lnTo>
                    <a:pt x="518" y="81"/>
                  </a:lnTo>
                  <a:lnTo>
                    <a:pt x="510" y="89"/>
                  </a:lnTo>
                  <a:lnTo>
                    <a:pt x="495" y="115"/>
                  </a:lnTo>
                  <a:lnTo>
                    <a:pt x="477" y="142"/>
                  </a:lnTo>
                  <a:lnTo>
                    <a:pt x="480" y="143"/>
                  </a:lnTo>
                  <a:lnTo>
                    <a:pt x="485" y="143"/>
                  </a:lnTo>
                  <a:lnTo>
                    <a:pt x="488" y="147"/>
                  </a:lnTo>
                  <a:lnTo>
                    <a:pt x="492" y="150"/>
                  </a:lnTo>
                  <a:lnTo>
                    <a:pt x="497" y="158"/>
                  </a:lnTo>
                  <a:lnTo>
                    <a:pt x="503" y="168"/>
                  </a:lnTo>
                  <a:lnTo>
                    <a:pt x="508" y="178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1" y="191"/>
                  </a:lnTo>
                  <a:lnTo>
                    <a:pt x="524" y="193"/>
                  </a:lnTo>
                  <a:lnTo>
                    <a:pt x="529" y="193"/>
                  </a:lnTo>
                  <a:lnTo>
                    <a:pt x="527" y="204"/>
                  </a:lnTo>
                  <a:lnTo>
                    <a:pt x="526" y="216"/>
                  </a:lnTo>
                  <a:lnTo>
                    <a:pt x="524" y="227"/>
                  </a:lnTo>
                  <a:lnTo>
                    <a:pt x="521" y="237"/>
                  </a:lnTo>
                  <a:lnTo>
                    <a:pt x="516" y="247"/>
                  </a:lnTo>
                  <a:lnTo>
                    <a:pt x="513" y="256"/>
                  </a:lnTo>
                  <a:lnTo>
                    <a:pt x="506" y="264"/>
                  </a:lnTo>
                  <a:lnTo>
                    <a:pt x="501" y="270"/>
                  </a:lnTo>
                  <a:lnTo>
                    <a:pt x="495" y="277"/>
                  </a:lnTo>
                  <a:lnTo>
                    <a:pt x="487" y="284"/>
                  </a:lnTo>
                  <a:lnTo>
                    <a:pt x="480" y="289"/>
                  </a:lnTo>
                  <a:lnTo>
                    <a:pt x="472" y="292"/>
                  </a:lnTo>
                  <a:lnTo>
                    <a:pt x="456" y="298"/>
                  </a:lnTo>
                  <a:lnTo>
                    <a:pt x="440" y="302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15" y="300"/>
                  </a:lnTo>
                  <a:lnTo>
                    <a:pt x="407" y="298"/>
                  </a:lnTo>
                  <a:lnTo>
                    <a:pt x="399" y="295"/>
                  </a:lnTo>
                  <a:lnTo>
                    <a:pt x="393" y="290"/>
                  </a:lnTo>
                  <a:lnTo>
                    <a:pt x="385" y="285"/>
                  </a:lnTo>
                  <a:lnTo>
                    <a:pt x="378" y="280"/>
                  </a:lnTo>
                  <a:lnTo>
                    <a:pt x="373" y="274"/>
                  </a:lnTo>
                  <a:lnTo>
                    <a:pt x="367" y="265"/>
                  </a:lnTo>
                  <a:lnTo>
                    <a:pt x="362" y="257"/>
                  </a:lnTo>
                  <a:lnTo>
                    <a:pt x="359" y="247"/>
                  </a:lnTo>
                  <a:lnTo>
                    <a:pt x="355" y="236"/>
                  </a:lnTo>
                  <a:lnTo>
                    <a:pt x="352" y="224"/>
                  </a:lnTo>
                  <a:lnTo>
                    <a:pt x="350" y="211"/>
                  </a:lnTo>
                  <a:lnTo>
                    <a:pt x="350" y="198"/>
                  </a:lnTo>
                  <a:lnTo>
                    <a:pt x="328" y="201"/>
                  </a:lnTo>
                  <a:lnTo>
                    <a:pt x="305" y="208"/>
                  </a:lnTo>
                  <a:lnTo>
                    <a:pt x="300" y="227"/>
                  </a:lnTo>
                  <a:lnTo>
                    <a:pt x="295" y="246"/>
                  </a:lnTo>
                  <a:lnTo>
                    <a:pt x="287" y="262"/>
                  </a:lnTo>
                  <a:lnTo>
                    <a:pt x="277" y="277"/>
                  </a:lnTo>
                  <a:lnTo>
                    <a:pt x="266" y="290"/>
                  </a:lnTo>
                  <a:lnTo>
                    <a:pt x="255" y="302"/>
                  </a:lnTo>
                  <a:lnTo>
                    <a:pt x="242" y="312"/>
                  </a:lnTo>
                  <a:lnTo>
                    <a:pt x="227" y="318"/>
                  </a:lnTo>
                  <a:lnTo>
                    <a:pt x="213" y="323"/>
                  </a:lnTo>
                  <a:lnTo>
                    <a:pt x="198" y="326"/>
                  </a:lnTo>
                  <a:lnTo>
                    <a:pt x="183" y="326"/>
                  </a:lnTo>
                  <a:lnTo>
                    <a:pt x="169" y="325"/>
                  </a:lnTo>
                  <a:lnTo>
                    <a:pt x="154" y="318"/>
                  </a:lnTo>
                  <a:lnTo>
                    <a:pt x="141" y="312"/>
                  </a:lnTo>
                  <a:lnTo>
                    <a:pt x="128" y="300"/>
                  </a:lnTo>
                  <a:lnTo>
                    <a:pt x="115" y="287"/>
                  </a:lnTo>
                  <a:lnTo>
                    <a:pt x="120" y="274"/>
                  </a:lnTo>
                  <a:lnTo>
                    <a:pt x="128" y="259"/>
                  </a:lnTo>
                  <a:lnTo>
                    <a:pt x="138" y="246"/>
                  </a:lnTo>
                  <a:lnTo>
                    <a:pt x="148" y="229"/>
                  </a:lnTo>
                  <a:lnTo>
                    <a:pt x="157" y="214"/>
                  </a:lnTo>
                  <a:lnTo>
                    <a:pt x="167" y="199"/>
                  </a:lnTo>
                  <a:lnTo>
                    <a:pt x="174" y="186"/>
                  </a:lnTo>
                  <a:lnTo>
                    <a:pt x="178" y="175"/>
                  </a:lnTo>
                  <a:lnTo>
                    <a:pt x="170" y="165"/>
                  </a:lnTo>
                  <a:lnTo>
                    <a:pt x="156" y="145"/>
                  </a:lnTo>
                  <a:lnTo>
                    <a:pt x="146" y="137"/>
                  </a:lnTo>
                  <a:lnTo>
                    <a:pt x="138" y="132"/>
                  </a:lnTo>
                  <a:lnTo>
                    <a:pt x="133" y="130"/>
                  </a:lnTo>
                  <a:lnTo>
                    <a:pt x="128" y="132"/>
                  </a:lnTo>
                  <a:lnTo>
                    <a:pt x="125" y="133"/>
                  </a:lnTo>
                  <a:lnTo>
                    <a:pt x="122" y="137"/>
                  </a:lnTo>
                  <a:lnTo>
                    <a:pt x="99" y="180"/>
                  </a:lnTo>
                  <a:lnTo>
                    <a:pt x="88" y="204"/>
                  </a:lnTo>
                  <a:lnTo>
                    <a:pt x="84" y="209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91" y="188"/>
                  </a:lnTo>
                  <a:lnTo>
                    <a:pt x="99" y="168"/>
                  </a:lnTo>
                  <a:lnTo>
                    <a:pt x="105" y="147"/>
                  </a:lnTo>
                  <a:lnTo>
                    <a:pt x="110" y="128"/>
                  </a:lnTo>
                  <a:lnTo>
                    <a:pt x="104" y="132"/>
                  </a:lnTo>
                  <a:lnTo>
                    <a:pt x="96" y="133"/>
                  </a:lnTo>
                  <a:lnTo>
                    <a:pt x="86" y="135"/>
                  </a:lnTo>
                  <a:lnTo>
                    <a:pt x="75" y="137"/>
                  </a:lnTo>
                  <a:lnTo>
                    <a:pt x="62" y="142"/>
                  </a:lnTo>
                  <a:lnTo>
                    <a:pt x="44" y="152"/>
                  </a:lnTo>
                  <a:lnTo>
                    <a:pt x="34" y="156"/>
                  </a:lnTo>
                  <a:lnTo>
                    <a:pt x="24" y="165"/>
                  </a:lnTo>
                  <a:lnTo>
                    <a:pt x="13" y="176"/>
                  </a:lnTo>
                  <a:lnTo>
                    <a:pt x="0" y="188"/>
                  </a:lnTo>
                  <a:lnTo>
                    <a:pt x="5" y="193"/>
                  </a:lnTo>
                  <a:lnTo>
                    <a:pt x="10" y="196"/>
                  </a:lnTo>
                  <a:lnTo>
                    <a:pt x="18" y="199"/>
                  </a:lnTo>
                  <a:lnTo>
                    <a:pt x="24" y="203"/>
                  </a:lnTo>
                  <a:lnTo>
                    <a:pt x="32" y="208"/>
                  </a:lnTo>
                  <a:lnTo>
                    <a:pt x="39" y="213"/>
                  </a:lnTo>
                  <a:lnTo>
                    <a:pt x="45" y="219"/>
                  </a:lnTo>
                  <a:lnTo>
                    <a:pt x="49" y="231"/>
                  </a:lnTo>
                  <a:lnTo>
                    <a:pt x="44" y="249"/>
                  </a:lnTo>
                  <a:lnTo>
                    <a:pt x="42" y="264"/>
                  </a:lnTo>
                  <a:lnTo>
                    <a:pt x="42" y="279"/>
                  </a:lnTo>
                  <a:lnTo>
                    <a:pt x="44" y="290"/>
                  </a:lnTo>
                  <a:lnTo>
                    <a:pt x="45" y="302"/>
                  </a:lnTo>
                  <a:lnTo>
                    <a:pt x="49" y="312"/>
                  </a:lnTo>
                  <a:lnTo>
                    <a:pt x="52" y="320"/>
                  </a:lnTo>
                  <a:lnTo>
                    <a:pt x="57" y="330"/>
                  </a:lnTo>
                  <a:lnTo>
                    <a:pt x="67" y="348"/>
                  </a:lnTo>
                  <a:lnTo>
                    <a:pt x="78" y="368"/>
                  </a:lnTo>
                  <a:lnTo>
                    <a:pt x="83" y="379"/>
                  </a:lnTo>
                  <a:lnTo>
                    <a:pt x="86" y="393"/>
                  </a:lnTo>
                  <a:lnTo>
                    <a:pt x="91" y="409"/>
                  </a:lnTo>
                  <a:lnTo>
                    <a:pt x="94" y="426"/>
                  </a:lnTo>
                  <a:lnTo>
                    <a:pt x="94" y="457"/>
                  </a:lnTo>
                  <a:lnTo>
                    <a:pt x="94" y="480"/>
                  </a:lnTo>
                  <a:lnTo>
                    <a:pt x="96" y="493"/>
                  </a:lnTo>
                  <a:lnTo>
                    <a:pt x="96" y="498"/>
                  </a:lnTo>
                  <a:lnTo>
                    <a:pt x="107" y="520"/>
                  </a:lnTo>
                  <a:lnTo>
                    <a:pt x="123" y="541"/>
                  </a:lnTo>
                  <a:lnTo>
                    <a:pt x="143" y="559"/>
                  </a:lnTo>
                  <a:lnTo>
                    <a:pt x="165" y="577"/>
                  </a:lnTo>
                  <a:lnTo>
                    <a:pt x="191" y="594"/>
                  </a:lnTo>
                  <a:lnTo>
                    <a:pt x="219" y="609"/>
                  </a:lnTo>
                  <a:lnTo>
                    <a:pt x="252" y="622"/>
                  </a:lnTo>
                  <a:lnTo>
                    <a:pt x="286" y="633"/>
                  </a:lnTo>
                  <a:lnTo>
                    <a:pt x="321" y="645"/>
                  </a:lnTo>
                  <a:lnTo>
                    <a:pt x="359" y="655"/>
                  </a:lnTo>
                  <a:lnTo>
                    <a:pt x="398" y="663"/>
                  </a:lnTo>
                  <a:lnTo>
                    <a:pt x="438" y="670"/>
                  </a:lnTo>
                  <a:lnTo>
                    <a:pt x="480" y="675"/>
                  </a:lnTo>
                  <a:lnTo>
                    <a:pt x="523" y="680"/>
                  </a:lnTo>
                  <a:lnTo>
                    <a:pt x="565" y="681"/>
                  </a:lnTo>
                  <a:lnTo>
                    <a:pt x="609" y="683"/>
                  </a:lnTo>
                  <a:lnTo>
                    <a:pt x="651" y="683"/>
                  </a:lnTo>
                  <a:lnTo>
                    <a:pt x="695" y="681"/>
                  </a:lnTo>
                  <a:lnTo>
                    <a:pt x="737" y="678"/>
                  </a:lnTo>
                  <a:lnTo>
                    <a:pt x="779" y="673"/>
                  </a:lnTo>
                  <a:lnTo>
                    <a:pt x="819" y="666"/>
                  </a:lnTo>
                  <a:lnTo>
                    <a:pt x="858" y="660"/>
                  </a:lnTo>
                  <a:lnTo>
                    <a:pt x="896" y="650"/>
                  </a:lnTo>
                  <a:lnTo>
                    <a:pt x="931" y="640"/>
                  </a:lnTo>
                  <a:lnTo>
                    <a:pt x="966" y="627"/>
                  </a:lnTo>
                  <a:lnTo>
                    <a:pt x="996" y="614"/>
                  </a:lnTo>
                  <a:lnTo>
                    <a:pt x="1026" y="599"/>
                  </a:lnTo>
                  <a:lnTo>
                    <a:pt x="1052" y="582"/>
                  </a:lnTo>
                  <a:lnTo>
                    <a:pt x="1074" y="564"/>
                  </a:lnTo>
                  <a:lnTo>
                    <a:pt x="1094" y="543"/>
                  </a:lnTo>
                  <a:lnTo>
                    <a:pt x="1110" y="521"/>
                  </a:lnTo>
                  <a:lnTo>
                    <a:pt x="1121" y="498"/>
                  </a:lnTo>
                  <a:lnTo>
                    <a:pt x="1121" y="493"/>
                  </a:lnTo>
                  <a:lnTo>
                    <a:pt x="1121" y="480"/>
                  </a:lnTo>
                  <a:lnTo>
                    <a:pt x="1123" y="457"/>
                  </a:lnTo>
                  <a:lnTo>
                    <a:pt x="1125" y="426"/>
                  </a:lnTo>
                  <a:lnTo>
                    <a:pt x="1126" y="409"/>
                  </a:lnTo>
                  <a:lnTo>
                    <a:pt x="1131" y="393"/>
                  </a:lnTo>
                  <a:lnTo>
                    <a:pt x="1134" y="379"/>
                  </a:lnTo>
                  <a:lnTo>
                    <a:pt x="1139" y="368"/>
                  </a:lnTo>
                  <a:lnTo>
                    <a:pt x="1149" y="348"/>
                  </a:lnTo>
                  <a:lnTo>
                    <a:pt x="1160" y="330"/>
                  </a:lnTo>
                  <a:lnTo>
                    <a:pt x="1163" y="320"/>
                  </a:lnTo>
                  <a:lnTo>
                    <a:pt x="1167" y="312"/>
                  </a:lnTo>
                  <a:lnTo>
                    <a:pt x="1170" y="302"/>
                  </a:lnTo>
                  <a:lnTo>
                    <a:pt x="1172" y="290"/>
                  </a:lnTo>
                  <a:lnTo>
                    <a:pt x="1173" y="279"/>
                  </a:lnTo>
                  <a:lnTo>
                    <a:pt x="1173" y="264"/>
                  </a:lnTo>
                  <a:lnTo>
                    <a:pt x="1172" y="249"/>
                  </a:lnTo>
                  <a:lnTo>
                    <a:pt x="1168" y="23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3017" y="2101"/>
              <a:ext cx="507" cy="235"/>
            </a:xfrm>
            <a:custGeom>
              <a:avLst/>
              <a:gdLst>
                <a:gd name="T0" fmla="*/ 985 w 1014"/>
                <a:gd name="T1" fmla="*/ 198 h 468"/>
                <a:gd name="T2" fmla="*/ 972 w 1014"/>
                <a:gd name="T3" fmla="*/ 161 h 468"/>
                <a:gd name="T4" fmla="*/ 886 w 1014"/>
                <a:gd name="T5" fmla="*/ 125 h 468"/>
                <a:gd name="T6" fmla="*/ 935 w 1014"/>
                <a:gd name="T7" fmla="*/ 201 h 468"/>
                <a:gd name="T8" fmla="*/ 880 w 1014"/>
                <a:gd name="T9" fmla="*/ 133 h 468"/>
                <a:gd name="T10" fmla="*/ 860 w 1014"/>
                <a:gd name="T11" fmla="*/ 133 h 468"/>
                <a:gd name="T12" fmla="*/ 859 w 1014"/>
                <a:gd name="T13" fmla="*/ 193 h 468"/>
                <a:gd name="T14" fmla="*/ 917 w 1014"/>
                <a:gd name="T15" fmla="*/ 262 h 468"/>
                <a:gd name="T16" fmla="*/ 886 w 1014"/>
                <a:gd name="T17" fmla="*/ 308 h 468"/>
                <a:gd name="T18" fmla="*/ 838 w 1014"/>
                <a:gd name="T19" fmla="*/ 293 h 468"/>
                <a:gd name="T20" fmla="*/ 795 w 1014"/>
                <a:gd name="T21" fmla="*/ 231 h 468"/>
                <a:gd name="T22" fmla="*/ 742 w 1014"/>
                <a:gd name="T23" fmla="*/ 198 h 468"/>
                <a:gd name="T24" fmla="*/ 730 w 1014"/>
                <a:gd name="T25" fmla="*/ 249 h 468"/>
                <a:gd name="T26" fmla="*/ 703 w 1014"/>
                <a:gd name="T27" fmla="*/ 277 h 468"/>
                <a:gd name="T28" fmla="*/ 667 w 1014"/>
                <a:gd name="T29" fmla="*/ 285 h 468"/>
                <a:gd name="T30" fmla="*/ 604 w 1014"/>
                <a:gd name="T31" fmla="*/ 249 h 468"/>
                <a:gd name="T32" fmla="*/ 583 w 1014"/>
                <a:gd name="T33" fmla="*/ 204 h 468"/>
                <a:gd name="T34" fmla="*/ 591 w 1014"/>
                <a:gd name="T35" fmla="*/ 178 h 468"/>
                <a:gd name="T36" fmla="*/ 612 w 1014"/>
                <a:gd name="T37" fmla="*/ 141 h 468"/>
                <a:gd name="T38" fmla="*/ 607 w 1014"/>
                <a:gd name="T39" fmla="*/ 107 h 468"/>
                <a:gd name="T40" fmla="*/ 573 w 1014"/>
                <a:gd name="T41" fmla="*/ 71 h 468"/>
                <a:gd name="T42" fmla="*/ 536 w 1014"/>
                <a:gd name="T43" fmla="*/ 112 h 468"/>
                <a:gd name="T44" fmla="*/ 558 w 1014"/>
                <a:gd name="T45" fmla="*/ 64 h 468"/>
                <a:gd name="T46" fmla="*/ 513 w 1014"/>
                <a:gd name="T47" fmla="*/ 1 h 468"/>
                <a:gd name="T48" fmla="*/ 485 w 1014"/>
                <a:gd name="T49" fmla="*/ 31 h 468"/>
                <a:gd name="T50" fmla="*/ 484 w 1014"/>
                <a:gd name="T51" fmla="*/ 108 h 468"/>
                <a:gd name="T52" fmla="*/ 453 w 1014"/>
                <a:gd name="T53" fmla="*/ 75 h 468"/>
                <a:gd name="T54" fmla="*/ 433 w 1014"/>
                <a:gd name="T55" fmla="*/ 75 h 468"/>
                <a:gd name="T56" fmla="*/ 401 w 1014"/>
                <a:gd name="T57" fmla="*/ 135 h 468"/>
                <a:gd name="T58" fmla="*/ 421 w 1014"/>
                <a:gd name="T59" fmla="*/ 168 h 468"/>
                <a:gd name="T60" fmla="*/ 437 w 1014"/>
                <a:gd name="T61" fmla="*/ 183 h 468"/>
                <a:gd name="T62" fmla="*/ 424 w 1014"/>
                <a:gd name="T63" fmla="*/ 232 h 468"/>
                <a:gd name="T64" fmla="*/ 380 w 1014"/>
                <a:gd name="T65" fmla="*/ 275 h 468"/>
                <a:gd name="T66" fmla="*/ 326 w 1014"/>
                <a:gd name="T67" fmla="*/ 283 h 468"/>
                <a:gd name="T68" fmla="*/ 296 w 1014"/>
                <a:gd name="T69" fmla="*/ 264 h 468"/>
                <a:gd name="T70" fmla="*/ 278 w 1014"/>
                <a:gd name="T71" fmla="*/ 221 h 468"/>
                <a:gd name="T72" fmla="*/ 234 w 1014"/>
                <a:gd name="T73" fmla="*/ 193 h 468"/>
                <a:gd name="T74" fmla="*/ 200 w 1014"/>
                <a:gd name="T75" fmla="*/ 270 h 468"/>
                <a:gd name="T76" fmla="*/ 158 w 1014"/>
                <a:gd name="T77" fmla="*/ 302 h 468"/>
                <a:gd name="T78" fmla="*/ 112 w 1014"/>
                <a:gd name="T79" fmla="*/ 275 h 468"/>
                <a:gd name="T80" fmla="*/ 146 w 1014"/>
                <a:gd name="T81" fmla="*/ 208 h 468"/>
                <a:gd name="T82" fmla="*/ 184 w 1014"/>
                <a:gd name="T83" fmla="*/ 146 h 468"/>
                <a:gd name="T84" fmla="*/ 159 w 1014"/>
                <a:gd name="T85" fmla="*/ 115 h 468"/>
                <a:gd name="T86" fmla="*/ 96 w 1014"/>
                <a:gd name="T87" fmla="*/ 189 h 468"/>
                <a:gd name="T88" fmla="*/ 122 w 1014"/>
                <a:gd name="T89" fmla="*/ 151 h 468"/>
                <a:gd name="T90" fmla="*/ 99 w 1014"/>
                <a:gd name="T91" fmla="*/ 125 h 468"/>
                <a:gd name="T92" fmla="*/ 36 w 1014"/>
                <a:gd name="T93" fmla="*/ 179 h 468"/>
                <a:gd name="T94" fmla="*/ 57 w 1014"/>
                <a:gd name="T95" fmla="*/ 201 h 468"/>
                <a:gd name="T96" fmla="*/ 34 w 1014"/>
                <a:gd name="T97" fmla="*/ 267 h 468"/>
                <a:gd name="T98" fmla="*/ 39 w 1014"/>
                <a:gd name="T99" fmla="*/ 307 h 468"/>
                <a:gd name="T100" fmla="*/ 23 w 1014"/>
                <a:gd name="T101" fmla="*/ 341 h 468"/>
                <a:gd name="T102" fmla="*/ 2 w 1014"/>
                <a:gd name="T103" fmla="*/ 391 h 468"/>
                <a:gd name="T104" fmla="*/ 0 w 1014"/>
                <a:gd name="T105" fmla="*/ 468 h 468"/>
                <a:gd name="T106" fmla="*/ 164 w 1014"/>
                <a:gd name="T107" fmla="*/ 437 h 468"/>
                <a:gd name="T108" fmla="*/ 320 w 1014"/>
                <a:gd name="T109" fmla="*/ 419 h 468"/>
                <a:gd name="T110" fmla="*/ 476 w 1014"/>
                <a:gd name="T111" fmla="*/ 412 h 468"/>
                <a:gd name="T112" fmla="*/ 571 w 1014"/>
                <a:gd name="T113" fmla="*/ 414 h 468"/>
                <a:gd name="T114" fmla="*/ 726 w 1014"/>
                <a:gd name="T115" fmla="*/ 420 h 468"/>
                <a:gd name="T116" fmla="*/ 885 w 1014"/>
                <a:gd name="T117" fmla="*/ 442 h 468"/>
                <a:gd name="T118" fmla="*/ 1014 w 1014"/>
                <a:gd name="T119" fmla="*/ 463 h 468"/>
                <a:gd name="T120" fmla="*/ 1010 w 1014"/>
                <a:gd name="T121" fmla="*/ 369 h 468"/>
                <a:gd name="T122" fmla="*/ 988 w 1014"/>
                <a:gd name="T123" fmla="*/ 323 h 468"/>
                <a:gd name="T124" fmla="*/ 993 w 1014"/>
                <a:gd name="T125" fmla="*/ 27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4" h="468">
                  <a:moveTo>
                    <a:pt x="974" y="221"/>
                  </a:moveTo>
                  <a:lnTo>
                    <a:pt x="972" y="212"/>
                  </a:lnTo>
                  <a:lnTo>
                    <a:pt x="975" y="206"/>
                  </a:lnTo>
                  <a:lnTo>
                    <a:pt x="980" y="201"/>
                  </a:lnTo>
                  <a:lnTo>
                    <a:pt x="985" y="198"/>
                  </a:lnTo>
                  <a:lnTo>
                    <a:pt x="990" y="194"/>
                  </a:lnTo>
                  <a:lnTo>
                    <a:pt x="995" y="191"/>
                  </a:lnTo>
                  <a:lnTo>
                    <a:pt x="998" y="188"/>
                  </a:lnTo>
                  <a:lnTo>
                    <a:pt x="1000" y="183"/>
                  </a:lnTo>
                  <a:lnTo>
                    <a:pt x="972" y="161"/>
                  </a:lnTo>
                  <a:lnTo>
                    <a:pt x="950" y="146"/>
                  </a:lnTo>
                  <a:lnTo>
                    <a:pt x="932" y="138"/>
                  </a:lnTo>
                  <a:lnTo>
                    <a:pt x="919" y="133"/>
                  </a:lnTo>
                  <a:lnTo>
                    <a:pt x="899" y="130"/>
                  </a:lnTo>
                  <a:lnTo>
                    <a:pt x="886" y="125"/>
                  </a:lnTo>
                  <a:lnTo>
                    <a:pt x="896" y="143"/>
                  </a:lnTo>
                  <a:lnTo>
                    <a:pt x="909" y="163"/>
                  </a:lnTo>
                  <a:lnTo>
                    <a:pt x="922" y="183"/>
                  </a:lnTo>
                  <a:lnTo>
                    <a:pt x="932" y="196"/>
                  </a:lnTo>
                  <a:lnTo>
                    <a:pt x="935" y="201"/>
                  </a:lnTo>
                  <a:lnTo>
                    <a:pt x="935" y="203"/>
                  </a:lnTo>
                  <a:lnTo>
                    <a:pt x="935" y="201"/>
                  </a:lnTo>
                  <a:lnTo>
                    <a:pt x="930" y="196"/>
                  </a:lnTo>
                  <a:lnTo>
                    <a:pt x="912" y="175"/>
                  </a:lnTo>
                  <a:lnTo>
                    <a:pt x="880" y="133"/>
                  </a:lnTo>
                  <a:lnTo>
                    <a:pt x="876" y="130"/>
                  </a:lnTo>
                  <a:lnTo>
                    <a:pt x="873" y="128"/>
                  </a:lnTo>
                  <a:lnTo>
                    <a:pt x="868" y="127"/>
                  </a:lnTo>
                  <a:lnTo>
                    <a:pt x="865" y="128"/>
                  </a:lnTo>
                  <a:lnTo>
                    <a:pt x="860" y="133"/>
                  </a:lnTo>
                  <a:lnTo>
                    <a:pt x="854" y="141"/>
                  </a:lnTo>
                  <a:lnTo>
                    <a:pt x="847" y="158"/>
                  </a:lnTo>
                  <a:lnTo>
                    <a:pt x="842" y="168"/>
                  </a:lnTo>
                  <a:lnTo>
                    <a:pt x="849" y="179"/>
                  </a:lnTo>
                  <a:lnTo>
                    <a:pt x="859" y="193"/>
                  </a:lnTo>
                  <a:lnTo>
                    <a:pt x="870" y="206"/>
                  </a:lnTo>
                  <a:lnTo>
                    <a:pt x="883" y="221"/>
                  </a:lnTo>
                  <a:lnTo>
                    <a:pt x="896" y="236"/>
                  </a:lnTo>
                  <a:lnTo>
                    <a:pt x="907" y="249"/>
                  </a:lnTo>
                  <a:lnTo>
                    <a:pt x="917" y="262"/>
                  </a:lnTo>
                  <a:lnTo>
                    <a:pt x="925" y="275"/>
                  </a:lnTo>
                  <a:lnTo>
                    <a:pt x="915" y="287"/>
                  </a:lnTo>
                  <a:lnTo>
                    <a:pt x="906" y="297"/>
                  </a:lnTo>
                  <a:lnTo>
                    <a:pt x="896" y="305"/>
                  </a:lnTo>
                  <a:lnTo>
                    <a:pt x="886" y="308"/>
                  </a:lnTo>
                  <a:lnTo>
                    <a:pt x="876" y="310"/>
                  </a:lnTo>
                  <a:lnTo>
                    <a:pt x="867" y="310"/>
                  </a:lnTo>
                  <a:lnTo>
                    <a:pt x="857" y="307"/>
                  </a:lnTo>
                  <a:lnTo>
                    <a:pt x="847" y="302"/>
                  </a:lnTo>
                  <a:lnTo>
                    <a:pt x="838" y="293"/>
                  </a:lnTo>
                  <a:lnTo>
                    <a:pt x="828" y="285"/>
                  </a:lnTo>
                  <a:lnTo>
                    <a:pt x="820" y="274"/>
                  </a:lnTo>
                  <a:lnTo>
                    <a:pt x="812" y="260"/>
                  </a:lnTo>
                  <a:lnTo>
                    <a:pt x="803" y="245"/>
                  </a:lnTo>
                  <a:lnTo>
                    <a:pt x="795" y="231"/>
                  </a:lnTo>
                  <a:lnTo>
                    <a:pt x="790" y="212"/>
                  </a:lnTo>
                  <a:lnTo>
                    <a:pt x="784" y="194"/>
                  </a:lnTo>
                  <a:lnTo>
                    <a:pt x="763" y="189"/>
                  </a:lnTo>
                  <a:lnTo>
                    <a:pt x="740" y="184"/>
                  </a:lnTo>
                  <a:lnTo>
                    <a:pt x="742" y="198"/>
                  </a:lnTo>
                  <a:lnTo>
                    <a:pt x="742" y="211"/>
                  </a:lnTo>
                  <a:lnTo>
                    <a:pt x="740" y="221"/>
                  </a:lnTo>
                  <a:lnTo>
                    <a:pt x="737" y="232"/>
                  </a:lnTo>
                  <a:lnTo>
                    <a:pt x="735" y="241"/>
                  </a:lnTo>
                  <a:lnTo>
                    <a:pt x="730" y="249"/>
                  </a:lnTo>
                  <a:lnTo>
                    <a:pt x="727" y="257"/>
                  </a:lnTo>
                  <a:lnTo>
                    <a:pt x="722" y="264"/>
                  </a:lnTo>
                  <a:lnTo>
                    <a:pt x="716" y="269"/>
                  </a:lnTo>
                  <a:lnTo>
                    <a:pt x="709" y="274"/>
                  </a:lnTo>
                  <a:lnTo>
                    <a:pt x="703" y="277"/>
                  </a:lnTo>
                  <a:lnTo>
                    <a:pt x="696" y="280"/>
                  </a:lnTo>
                  <a:lnTo>
                    <a:pt x="690" y="283"/>
                  </a:lnTo>
                  <a:lnTo>
                    <a:pt x="682" y="283"/>
                  </a:lnTo>
                  <a:lnTo>
                    <a:pt x="674" y="285"/>
                  </a:lnTo>
                  <a:lnTo>
                    <a:pt x="667" y="285"/>
                  </a:lnTo>
                  <a:lnTo>
                    <a:pt x="651" y="282"/>
                  </a:lnTo>
                  <a:lnTo>
                    <a:pt x="636" y="275"/>
                  </a:lnTo>
                  <a:lnTo>
                    <a:pt x="622" y="267"/>
                  </a:lnTo>
                  <a:lnTo>
                    <a:pt x="609" y="255"/>
                  </a:lnTo>
                  <a:lnTo>
                    <a:pt x="604" y="249"/>
                  </a:lnTo>
                  <a:lnTo>
                    <a:pt x="597" y="241"/>
                  </a:lnTo>
                  <a:lnTo>
                    <a:pt x="593" y="232"/>
                  </a:lnTo>
                  <a:lnTo>
                    <a:pt x="589" y="224"/>
                  </a:lnTo>
                  <a:lnTo>
                    <a:pt x="586" y="214"/>
                  </a:lnTo>
                  <a:lnTo>
                    <a:pt x="583" y="204"/>
                  </a:lnTo>
                  <a:lnTo>
                    <a:pt x="581" y="193"/>
                  </a:lnTo>
                  <a:lnTo>
                    <a:pt x="581" y="183"/>
                  </a:lnTo>
                  <a:lnTo>
                    <a:pt x="584" y="181"/>
                  </a:lnTo>
                  <a:lnTo>
                    <a:pt x="588" y="181"/>
                  </a:lnTo>
                  <a:lnTo>
                    <a:pt x="591" y="178"/>
                  </a:lnTo>
                  <a:lnTo>
                    <a:pt x="593" y="175"/>
                  </a:lnTo>
                  <a:lnTo>
                    <a:pt x="599" y="168"/>
                  </a:lnTo>
                  <a:lnTo>
                    <a:pt x="602" y="158"/>
                  </a:lnTo>
                  <a:lnTo>
                    <a:pt x="607" y="148"/>
                  </a:lnTo>
                  <a:lnTo>
                    <a:pt x="612" y="141"/>
                  </a:lnTo>
                  <a:lnTo>
                    <a:pt x="615" y="138"/>
                  </a:lnTo>
                  <a:lnTo>
                    <a:pt x="618" y="135"/>
                  </a:lnTo>
                  <a:lnTo>
                    <a:pt x="622" y="133"/>
                  </a:lnTo>
                  <a:lnTo>
                    <a:pt x="625" y="133"/>
                  </a:lnTo>
                  <a:lnTo>
                    <a:pt x="607" y="107"/>
                  </a:lnTo>
                  <a:lnTo>
                    <a:pt x="593" y="84"/>
                  </a:lnTo>
                  <a:lnTo>
                    <a:pt x="586" y="75"/>
                  </a:lnTo>
                  <a:lnTo>
                    <a:pt x="580" y="71"/>
                  </a:lnTo>
                  <a:lnTo>
                    <a:pt x="576" y="69"/>
                  </a:lnTo>
                  <a:lnTo>
                    <a:pt x="573" y="71"/>
                  </a:lnTo>
                  <a:lnTo>
                    <a:pt x="570" y="72"/>
                  </a:lnTo>
                  <a:lnTo>
                    <a:pt x="567" y="75"/>
                  </a:lnTo>
                  <a:lnTo>
                    <a:pt x="547" y="100"/>
                  </a:lnTo>
                  <a:lnTo>
                    <a:pt x="537" y="110"/>
                  </a:lnTo>
                  <a:lnTo>
                    <a:pt x="536" y="112"/>
                  </a:lnTo>
                  <a:lnTo>
                    <a:pt x="534" y="110"/>
                  </a:lnTo>
                  <a:lnTo>
                    <a:pt x="536" y="108"/>
                  </a:lnTo>
                  <a:lnTo>
                    <a:pt x="537" y="104"/>
                  </a:lnTo>
                  <a:lnTo>
                    <a:pt x="552" y="79"/>
                  </a:lnTo>
                  <a:lnTo>
                    <a:pt x="558" y="64"/>
                  </a:lnTo>
                  <a:lnTo>
                    <a:pt x="547" y="47"/>
                  </a:lnTo>
                  <a:lnTo>
                    <a:pt x="536" y="31"/>
                  </a:lnTo>
                  <a:lnTo>
                    <a:pt x="524" y="16"/>
                  </a:lnTo>
                  <a:lnTo>
                    <a:pt x="513" y="0"/>
                  </a:lnTo>
                  <a:lnTo>
                    <a:pt x="513" y="1"/>
                  </a:lnTo>
                  <a:lnTo>
                    <a:pt x="511" y="3"/>
                  </a:lnTo>
                  <a:lnTo>
                    <a:pt x="510" y="1"/>
                  </a:lnTo>
                  <a:lnTo>
                    <a:pt x="508" y="0"/>
                  </a:lnTo>
                  <a:lnTo>
                    <a:pt x="497" y="14"/>
                  </a:lnTo>
                  <a:lnTo>
                    <a:pt x="485" y="31"/>
                  </a:lnTo>
                  <a:lnTo>
                    <a:pt x="474" y="47"/>
                  </a:lnTo>
                  <a:lnTo>
                    <a:pt x="463" y="64"/>
                  </a:lnTo>
                  <a:lnTo>
                    <a:pt x="469" y="79"/>
                  </a:lnTo>
                  <a:lnTo>
                    <a:pt x="482" y="104"/>
                  </a:lnTo>
                  <a:lnTo>
                    <a:pt x="484" y="108"/>
                  </a:lnTo>
                  <a:lnTo>
                    <a:pt x="485" y="110"/>
                  </a:lnTo>
                  <a:lnTo>
                    <a:pt x="485" y="112"/>
                  </a:lnTo>
                  <a:lnTo>
                    <a:pt x="482" y="110"/>
                  </a:lnTo>
                  <a:lnTo>
                    <a:pt x="472" y="100"/>
                  </a:lnTo>
                  <a:lnTo>
                    <a:pt x="453" y="75"/>
                  </a:lnTo>
                  <a:lnTo>
                    <a:pt x="450" y="72"/>
                  </a:lnTo>
                  <a:lnTo>
                    <a:pt x="446" y="71"/>
                  </a:lnTo>
                  <a:lnTo>
                    <a:pt x="443" y="69"/>
                  </a:lnTo>
                  <a:lnTo>
                    <a:pt x="440" y="71"/>
                  </a:lnTo>
                  <a:lnTo>
                    <a:pt x="433" y="75"/>
                  </a:lnTo>
                  <a:lnTo>
                    <a:pt x="427" y="84"/>
                  </a:lnTo>
                  <a:lnTo>
                    <a:pt x="412" y="107"/>
                  </a:lnTo>
                  <a:lnTo>
                    <a:pt x="395" y="133"/>
                  </a:lnTo>
                  <a:lnTo>
                    <a:pt x="398" y="133"/>
                  </a:lnTo>
                  <a:lnTo>
                    <a:pt x="401" y="135"/>
                  </a:lnTo>
                  <a:lnTo>
                    <a:pt x="404" y="138"/>
                  </a:lnTo>
                  <a:lnTo>
                    <a:pt x="406" y="141"/>
                  </a:lnTo>
                  <a:lnTo>
                    <a:pt x="412" y="148"/>
                  </a:lnTo>
                  <a:lnTo>
                    <a:pt x="416" y="158"/>
                  </a:lnTo>
                  <a:lnTo>
                    <a:pt x="421" y="168"/>
                  </a:lnTo>
                  <a:lnTo>
                    <a:pt x="425" y="175"/>
                  </a:lnTo>
                  <a:lnTo>
                    <a:pt x="429" y="178"/>
                  </a:lnTo>
                  <a:lnTo>
                    <a:pt x="430" y="181"/>
                  </a:lnTo>
                  <a:lnTo>
                    <a:pt x="433" y="181"/>
                  </a:lnTo>
                  <a:lnTo>
                    <a:pt x="437" y="183"/>
                  </a:lnTo>
                  <a:lnTo>
                    <a:pt x="435" y="193"/>
                  </a:lnTo>
                  <a:lnTo>
                    <a:pt x="433" y="204"/>
                  </a:lnTo>
                  <a:lnTo>
                    <a:pt x="432" y="214"/>
                  </a:lnTo>
                  <a:lnTo>
                    <a:pt x="429" y="224"/>
                  </a:lnTo>
                  <a:lnTo>
                    <a:pt x="424" y="232"/>
                  </a:lnTo>
                  <a:lnTo>
                    <a:pt x="419" y="241"/>
                  </a:lnTo>
                  <a:lnTo>
                    <a:pt x="414" y="249"/>
                  </a:lnTo>
                  <a:lnTo>
                    <a:pt x="408" y="255"/>
                  </a:lnTo>
                  <a:lnTo>
                    <a:pt x="395" y="267"/>
                  </a:lnTo>
                  <a:lnTo>
                    <a:pt x="380" y="275"/>
                  </a:lnTo>
                  <a:lnTo>
                    <a:pt x="365" y="282"/>
                  </a:lnTo>
                  <a:lnTo>
                    <a:pt x="349" y="285"/>
                  </a:lnTo>
                  <a:lnTo>
                    <a:pt x="343" y="285"/>
                  </a:lnTo>
                  <a:lnTo>
                    <a:pt x="334" y="283"/>
                  </a:lnTo>
                  <a:lnTo>
                    <a:pt x="326" y="283"/>
                  </a:lnTo>
                  <a:lnTo>
                    <a:pt x="320" y="280"/>
                  </a:lnTo>
                  <a:lnTo>
                    <a:pt x="313" y="277"/>
                  </a:lnTo>
                  <a:lnTo>
                    <a:pt x="307" y="274"/>
                  </a:lnTo>
                  <a:lnTo>
                    <a:pt x="300" y="269"/>
                  </a:lnTo>
                  <a:lnTo>
                    <a:pt x="296" y="264"/>
                  </a:lnTo>
                  <a:lnTo>
                    <a:pt x="291" y="257"/>
                  </a:lnTo>
                  <a:lnTo>
                    <a:pt x="286" y="249"/>
                  </a:lnTo>
                  <a:lnTo>
                    <a:pt x="283" y="241"/>
                  </a:lnTo>
                  <a:lnTo>
                    <a:pt x="279" y="232"/>
                  </a:lnTo>
                  <a:lnTo>
                    <a:pt x="278" y="221"/>
                  </a:lnTo>
                  <a:lnTo>
                    <a:pt x="276" y="211"/>
                  </a:lnTo>
                  <a:lnTo>
                    <a:pt x="276" y="198"/>
                  </a:lnTo>
                  <a:lnTo>
                    <a:pt x="278" y="184"/>
                  </a:lnTo>
                  <a:lnTo>
                    <a:pt x="255" y="189"/>
                  </a:lnTo>
                  <a:lnTo>
                    <a:pt x="234" y="193"/>
                  </a:lnTo>
                  <a:lnTo>
                    <a:pt x="227" y="211"/>
                  </a:lnTo>
                  <a:lnTo>
                    <a:pt x="223" y="229"/>
                  </a:lnTo>
                  <a:lnTo>
                    <a:pt x="214" y="244"/>
                  </a:lnTo>
                  <a:lnTo>
                    <a:pt x="208" y="259"/>
                  </a:lnTo>
                  <a:lnTo>
                    <a:pt x="200" y="270"/>
                  </a:lnTo>
                  <a:lnTo>
                    <a:pt x="192" y="280"/>
                  </a:lnTo>
                  <a:lnTo>
                    <a:pt x="184" y="288"/>
                  </a:lnTo>
                  <a:lnTo>
                    <a:pt x="175" y="295"/>
                  </a:lnTo>
                  <a:lnTo>
                    <a:pt x="167" y="300"/>
                  </a:lnTo>
                  <a:lnTo>
                    <a:pt x="158" y="302"/>
                  </a:lnTo>
                  <a:lnTo>
                    <a:pt x="150" y="302"/>
                  </a:lnTo>
                  <a:lnTo>
                    <a:pt x="140" y="298"/>
                  </a:lnTo>
                  <a:lnTo>
                    <a:pt x="130" y="293"/>
                  </a:lnTo>
                  <a:lnTo>
                    <a:pt x="122" y="287"/>
                  </a:lnTo>
                  <a:lnTo>
                    <a:pt x="112" y="275"/>
                  </a:lnTo>
                  <a:lnTo>
                    <a:pt x="102" y="262"/>
                  </a:lnTo>
                  <a:lnTo>
                    <a:pt x="111" y="250"/>
                  </a:lnTo>
                  <a:lnTo>
                    <a:pt x="120" y="237"/>
                  </a:lnTo>
                  <a:lnTo>
                    <a:pt x="133" y="222"/>
                  </a:lnTo>
                  <a:lnTo>
                    <a:pt x="146" y="208"/>
                  </a:lnTo>
                  <a:lnTo>
                    <a:pt x="159" y="194"/>
                  </a:lnTo>
                  <a:lnTo>
                    <a:pt x="171" y="179"/>
                  </a:lnTo>
                  <a:lnTo>
                    <a:pt x="180" y="166"/>
                  </a:lnTo>
                  <a:lnTo>
                    <a:pt x="187" y="155"/>
                  </a:lnTo>
                  <a:lnTo>
                    <a:pt x="184" y="146"/>
                  </a:lnTo>
                  <a:lnTo>
                    <a:pt x="177" y="128"/>
                  </a:lnTo>
                  <a:lnTo>
                    <a:pt x="172" y="120"/>
                  </a:lnTo>
                  <a:lnTo>
                    <a:pt x="166" y="115"/>
                  </a:lnTo>
                  <a:lnTo>
                    <a:pt x="162" y="115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1" y="120"/>
                  </a:lnTo>
                  <a:lnTo>
                    <a:pt x="119" y="161"/>
                  </a:lnTo>
                  <a:lnTo>
                    <a:pt x="101" y="184"/>
                  </a:lnTo>
                  <a:lnTo>
                    <a:pt x="96" y="189"/>
                  </a:lnTo>
                  <a:lnTo>
                    <a:pt x="94" y="191"/>
                  </a:lnTo>
                  <a:lnTo>
                    <a:pt x="96" y="189"/>
                  </a:lnTo>
                  <a:lnTo>
                    <a:pt x="99" y="184"/>
                  </a:lnTo>
                  <a:lnTo>
                    <a:pt x="109" y="170"/>
                  </a:lnTo>
                  <a:lnTo>
                    <a:pt x="122" y="151"/>
                  </a:lnTo>
                  <a:lnTo>
                    <a:pt x="135" y="130"/>
                  </a:lnTo>
                  <a:lnTo>
                    <a:pt x="145" y="113"/>
                  </a:lnTo>
                  <a:lnTo>
                    <a:pt x="132" y="118"/>
                  </a:lnTo>
                  <a:lnTo>
                    <a:pt x="112" y="122"/>
                  </a:lnTo>
                  <a:lnTo>
                    <a:pt x="99" y="125"/>
                  </a:lnTo>
                  <a:lnTo>
                    <a:pt x="81" y="135"/>
                  </a:lnTo>
                  <a:lnTo>
                    <a:pt x="59" y="150"/>
                  </a:lnTo>
                  <a:lnTo>
                    <a:pt x="31" y="171"/>
                  </a:lnTo>
                  <a:lnTo>
                    <a:pt x="31" y="176"/>
                  </a:lnTo>
                  <a:lnTo>
                    <a:pt x="36" y="179"/>
                  </a:lnTo>
                  <a:lnTo>
                    <a:pt x="41" y="181"/>
                  </a:lnTo>
                  <a:lnTo>
                    <a:pt x="46" y="184"/>
                  </a:lnTo>
                  <a:lnTo>
                    <a:pt x="51" y="188"/>
                  </a:lnTo>
                  <a:lnTo>
                    <a:pt x="55" y="194"/>
                  </a:lnTo>
                  <a:lnTo>
                    <a:pt x="57" y="201"/>
                  </a:lnTo>
                  <a:lnTo>
                    <a:pt x="55" y="211"/>
                  </a:lnTo>
                  <a:lnTo>
                    <a:pt x="47" y="227"/>
                  </a:lnTo>
                  <a:lnTo>
                    <a:pt x="41" y="242"/>
                  </a:lnTo>
                  <a:lnTo>
                    <a:pt x="38" y="255"/>
                  </a:lnTo>
                  <a:lnTo>
                    <a:pt x="34" y="267"/>
                  </a:lnTo>
                  <a:lnTo>
                    <a:pt x="34" y="277"/>
                  </a:lnTo>
                  <a:lnTo>
                    <a:pt x="34" y="287"/>
                  </a:lnTo>
                  <a:lnTo>
                    <a:pt x="36" y="295"/>
                  </a:lnTo>
                  <a:lnTo>
                    <a:pt x="38" y="303"/>
                  </a:lnTo>
                  <a:lnTo>
                    <a:pt x="39" y="307"/>
                  </a:lnTo>
                  <a:lnTo>
                    <a:pt x="39" y="311"/>
                  </a:lnTo>
                  <a:lnTo>
                    <a:pt x="38" y="316"/>
                  </a:lnTo>
                  <a:lnTo>
                    <a:pt x="36" y="321"/>
                  </a:lnTo>
                  <a:lnTo>
                    <a:pt x="29" y="331"/>
                  </a:lnTo>
                  <a:lnTo>
                    <a:pt x="23" y="341"/>
                  </a:lnTo>
                  <a:lnTo>
                    <a:pt x="15" y="354"/>
                  </a:lnTo>
                  <a:lnTo>
                    <a:pt x="8" y="368"/>
                  </a:lnTo>
                  <a:lnTo>
                    <a:pt x="5" y="374"/>
                  </a:lnTo>
                  <a:lnTo>
                    <a:pt x="3" y="382"/>
                  </a:lnTo>
                  <a:lnTo>
                    <a:pt x="2" y="391"/>
                  </a:lnTo>
                  <a:lnTo>
                    <a:pt x="2" y="399"/>
                  </a:lnTo>
                  <a:lnTo>
                    <a:pt x="2" y="429"/>
                  </a:lnTo>
                  <a:lnTo>
                    <a:pt x="2" y="450"/>
                  </a:lnTo>
                  <a:lnTo>
                    <a:pt x="2" y="463"/>
                  </a:lnTo>
                  <a:lnTo>
                    <a:pt x="0" y="468"/>
                  </a:lnTo>
                  <a:lnTo>
                    <a:pt x="34" y="462"/>
                  </a:lnTo>
                  <a:lnTo>
                    <a:pt x="67" y="453"/>
                  </a:lnTo>
                  <a:lnTo>
                    <a:pt x="99" y="448"/>
                  </a:lnTo>
                  <a:lnTo>
                    <a:pt x="132" y="442"/>
                  </a:lnTo>
                  <a:lnTo>
                    <a:pt x="164" y="437"/>
                  </a:lnTo>
                  <a:lnTo>
                    <a:pt x="195" y="432"/>
                  </a:lnTo>
                  <a:lnTo>
                    <a:pt x="227" y="427"/>
                  </a:lnTo>
                  <a:lnTo>
                    <a:pt x="260" y="424"/>
                  </a:lnTo>
                  <a:lnTo>
                    <a:pt x="289" y="420"/>
                  </a:lnTo>
                  <a:lnTo>
                    <a:pt x="320" y="419"/>
                  </a:lnTo>
                  <a:lnTo>
                    <a:pt x="351" y="417"/>
                  </a:lnTo>
                  <a:lnTo>
                    <a:pt x="383" y="415"/>
                  </a:lnTo>
                  <a:lnTo>
                    <a:pt x="414" y="414"/>
                  </a:lnTo>
                  <a:lnTo>
                    <a:pt x="445" y="414"/>
                  </a:lnTo>
                  <a:lnTo>
                    <a:pt x="476" y="412"/>
                  </a:lnTo>
                  <a:lnTo>
                    <a:pt x="507" y="412"/>
                  </a:lnTo>
                  <a:lnTo>
                    <a:pt x="508" y="412"/>
                  </a:lnTo>
                  <a:lnTo>
                    <a:pt x="511" y="412"/>
                  </a:lnTo>
                  <a:lnTo>
                    <a:pt x="542" y="412"/>
                  </a:lnTo>
                  <a:lnTo>
                    <a:pt x="571" y="414"/>
                  </a:lnTo>
                  <a:lnTo>
                    <a:pt x="602" y="414"/>
                  </a:lnTo>
                  <a:lnTo>
                    <a:pt x="633" y="415"/>
                  </a:lnTo>
                  <a:lnTo>
                    <a:pt x="664" y="417"/>
                  </a:lnTo>
                  <a:lnTo>
                    <a:pt x="695" y="419"/>
                  </a:lnTo>
                  <a:lnTo>
                    <a:pt x="726" y="420"/>
                  </a:lnTo>
                  <a:lnTo>
                    <a:pt x="758" y="424"/>
                  </a:lnTo>
                  <a:lnTo>
                    <a:pt x="789" y="427"/>
                  </a:lnTo>
                  <a:lnTo>
                    <a:pt x="820" y="432"/>
                  </a:lnTo>
                  <a:lnTo>
                    <a:pt x="852" y="437"/>
                  </a:lnTo>
                  <a:lnTo>
                    <a:pt x="885" y="442"/>
                  </a:lnTo>
                  <a:lnTo>
                    <a:pt x="915" y="448"/>
                  </a:lnTo>
                  <a:lnTo>
                    <a:pt x="948" y="453"/>
                  </a:lnTo>
                  <a:lnTo>
                    <a:pt x="982" y="462"/>
                  </a:lnTo>
                  <a:lnTo>
                    <a:pt x="1014" y="468"/>
                  </a:lnTo>
                  <a:lnTo>
                    <a:pt x="1014" y="463"/>
                  </a:lnTo>
                  <a:lnTo>
                    <a:pt x="1014" y="450"/>
                  </a:lnTo>
                  <a:lnTo>
                    <a:pt x="1014" y="429"/>
                  </a:lnTo>
                  <a:lnTo>
                    <a:pt x="1013" y="399"/>
                  </a:lnTo>
                  <a:lnTo>
                    <a:pt x="1013" y="382"/>
                  </a:lnTo>
                  <a:lnTo>
                    <a:pt x="1010" y="369"/>
                  </a:lnTo>
                  <a:lnTo>
                    <a:pt x="1005" y="358"/>
                  </a:lnTo>
                  <a:lnTo>
                    <a:pt x="1000" y="348"/>
                  </a:lnTo>
                  <a:lnTo>
                    <a:pt x="995" y="340"/>
                  </a:lnTo>
                  <a:lnTo>
                    <a:pt x="990" y="331"/>
                  </a:lnTo>
                  <a:lnTo>
                    <a:pt x="988" y="323"/>
                  </a:lnTo>
                  <a:lnTo>
                    <a:pt x="990" y="315"/>
                  </a:lnTo>
                  <a:lnTo>
                    <a:pt x="992" y="307"/>
                  </a:lnTo>
                  <a:lnTo>
                    <a:pt x="995" y="298"/>
                  </a:lnTo>
                  <a:lnTo>
                    <a:pt x="995" y="288"/>
                  </a:lnTo>
                  <a:lnTo>
                    <a:pt x="993" y="278"/>
                  </a:lnTo>
                  <a:lnTo>
                    <a:pt x="992" y="267"/>
                  </a:lnTo>
                  <a:lnTo>
                    <a:pt x="988" y="254"/>
                  </a:lnTo>
                  <a:lnTo>
                    <a:pt x="982" y="239"/>
                  </a:lnTo>
                  <a:lnTo>
                    <a:pt x="974" y="22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13124" y="4318"/>
              <a:ext cx="216" cy="440"/>
            </a:xfrm>
            <a:custGeom>
              <a:avLst/>
              <a:gdLst>
                <a:gd name="T0" fmla="*/ 143 w 434"/>
                <a:gd name="T1" fmla="*/ 762 h 881"/>
                <a:gd name="T2" fmla="*/ 314 w 434"/>
                <a:gd name="T3" fmla="*/ 463 h 881"/>
                <a:gd name="T4" fmla="*/ 320 w 434"/>
                <a:gd name="T5" fmla="*/ 828 h 881"/>
                <a:gd name="T6" fmla="*/ 288 w 434"/>
                <a:gd name="T7" fmla="*/ 798 h 881"/>
                <a:gd name="T8" fmla="*/ 271 w 434"/>
                <a:gd name="T9" fmla="*/ 800 h 881"/>
                <a:gd name="T10" fmla="*/ 263 w 434"/>
                <a:gd name="T11" fmla="*/ 856 h 881"/>
                <a:gd name="T12" fmla="*/ 231 w 434"/>
                <a:gd name="T13" fmla="*/ 881 h 881"/>
                <a:gd name="T14" fmla="*/ 228 w 434"/>
                <a:gd name="T15" fmla="*/ 498 h 881"/>
                <a:gd name="T16" fmla="*/ 195 w 434"/>
                <a:gd name="T17" fmla="*/ 863 h 881"/>
                <a:gd name="T18" fmla="*/ 133 w 434"/>
                <a:gd name="T19" fmla="*/ 836 h 881"/>
                <a:gd name="T20" fmla="*/ 116 w 434"/>
                <a:gd name="T21" fmla="*/ 808 h 881"/>
                <a:gd name="T22" fmla="*/ 98 w 434"/>
                <a:gd name="T23" fmla="*/ 803 h 881"/>
                <a:gd name="T24" fmla="*/ 82 w 434"/>
                <a:gd name="T25" fmla="*/ 802 h 881"/>
                <a:gd name="T26" fmla="*/ 54 w 434"/>
                <a:gd name="T27" fmla="*/ 822 h 881"/>
                <a:gd name="T28" fmla="*/ 4 w 434"/>
                <a:gd name="T29" fmla="*/ 757 h 881"/>
                <a:gd name="T30" fmla="*/ 38 w 434"/>
                <a:gd name="T31" fmla="*/ 422 h 881"/>
                <a:gd name="T32" fmla="*/ 75 w 434"/>
                <a:gd name="T33" fmla="*/ 307 h 881"/>
                <a:gd name="T34" fmla="*/ 153 w 434"/>
                <a:gd name="T35" fmla="*/ 364 h 881"/>
                <a:gd name="T36" fmla="*/ 257 w 434"/>
                <a:gd name="T37" fmla="*/ 391 h 881"/>
                <a:gd name="T38" fmla="*/ 312 w 434"/>
                <a:gd name="T39" fmla="*/ 381 h 881"/>
                <a:gd name="T40" fmla="*/ 354 w 434"/>
                <a:gd name="T41" fmla="*/ 343 h 881"/>
                <a:gd name="T42" fmla="*/ 401 w 434"/>
                <a:gd name="T43" fmla="*/ 569 h 881"/>
                <a:gd name="T44" fmla="*/ 422 w 434"/>
                <a:gd name="T45" fmla="*/ 828 h 881"/>
                <a:gd name="T46" fmla="*/ 372 w 434"/>
                <a:gd name="T47" fmla="*/ 840 h 881"/>
                <a:gd name="T48" fmla="*/ 229 w 434"/>
                <a:gd name="T49" fmla="*/ 109 h 881"/>
                <a:gd name="T50" fmla="*/ 171 w 434"/>
                <a:gd name="T51" fmla="*/ 72 h 881"/>
                <a:gd name="T52" fmla="*/ 138 w 434"/>
                <a:gd name="T53" fmla="*/ 3 h 881"/>
                <a:gd name="T54" fmla="*/ 120 w 434"/>
                <a:gd name="T55" fmla="*/ 1 h 881"/>
                <a:gd name="T56" fmla="*/ 80 w 434"/>
                <a:gd name="T57" fmla="*/ 64 h 881"/>
                <a:gd name="T58" fmla="*/ 101 w 434"/>
                <a:gd name="T59" fmla="*/ 137 h 881"/>
                <a:gd name="T60" fmla="*/ 164 w 434"/>
                <a:gd name="T61" fmla="*/ 194 h 881"/>
                <a:gd name="T62" fmla="*/ 236 w 434"/>
                <a:gd name="T63" fmla="*/ 221 h 881"/>
                <a:gd name="T64" fmla="*/ 302 w 434"/>
                <a:gd name="T65" fmla="*/ 208 h 881"/>
                <a:gd name="T66" fmla="*/ 349 w 434"/>
                <a:gd name="T67" fmla="*/ 161 h 881"/>
                <a:gd name="T68" fmla="*/ 362 w 434"/>
                <a:gd name="T69" fmla="*/ 97 h 881"/>
                <a:gd name="T70" fmla="*/ 348 w 434"/>
                <a:gd name="T71" fmla="*/ 71 h 881"/>
                <a:gd name="T72" fmla="*/ 291 w 434"/>
                <a:gd name="T73" fmla="*/ 107 h 881"/>
                <a:gd name="T74" fmla="*/ 218 w 434"/>
                <a:gd name="T75" fmla="*/ 239 h 881"/>
                <a:gd name="T76" fmla="*/ 127 w 434"/>
                <a:gd name="T77" fmla="*/ 193 h 881"/>
                <a:gd name="T78" fmla="*/ 78 w 434"/>
                <a:gd name="T79" fmla="*/ 138 h 881"/>
                <a:gd name="T80" fmla="*/ 60 w 434"/>
                <a:gd name="T81" fmla="*/ 137 h 881"/>
                <a:gd name="T82" fmla="*/ 52 w 434"/>
                <a:gd name="T83" fmla="*/ 206 h 881"/>
                <a:gd name="T84" fmla="*/ 82 w 434"/>
                <a:gd name="T85" fmla="*/ 282 h 881"/>
                <a:gd name="T86" fmla="*/ 142 w 434"/>
                <a:gd name="T87" fmla="*/ 333 h 881"/>
                <a:gd name="T88" fmla="*/ 216 w 434"/>
                <a:gd name="T89" fmla="*/ 356 h 881"/>
                <a:gd name="T90" fmla="*/ 289 w 434"/>
                <a:gd name="T91" fmla="*/ 354 h 881"/>
                <a:gd name="T92" fmla="*/ 349 w 434"/>
                <a:gd name="T93" fmla="*/ 320 h 881"/>
                <a:gd name="T94" fmla="*/ 382 w 434"/>
                <a:gd name="T95" fmla="*/ 236 h 881"/>
                <a:gd name="T96" fmla="*/ 375 w 434"/>
                <a:gd name="T97" fmla="*/ 188 h 881"/>
                <a:gd name="T98" fmla="*/ 330 w 434"/>
                <a:gd name="T99" fmla="*/ 216 h 881"/>
                <a:gd name="T100" fmla="*/ 241 w 434"/>
                <a:gd name="T101" fmla="*/ 24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4" h="881">
                  <a:moveTo>
                    <a:pt x="185" y="417"/>
                  </a:moveTo>
                  <a:lnTo>
                    <a:pt x="190" y="404"/>
                  </a:lnTo>
                  <a:lnTo>
                    <a:pt x="171" y="407"/>
                  </a:lnTo>
                  <a:lnTo>
                    <a:pt x="172" y="416"/>
                  </a:lnTo>
                  <a:lnTo>
                    <a:pt x="143" y="762"/>
                  </a:lnTo>
                  <a:lnTo>
                    <a:pt x="140" y="779"/>
                  </a:lnTo>
                  <a:lnTo>
                    <a:pt x="159" y="772"/>
                  </a:lnTo>
                  <a:lnTo>
                    <a:pt x="159" y="764"/>
                  </a:lnTo>
                  <a:lnTo>
                    <a:pt x="185" y="417"/>
                  </a:lnTo>
                  <a:close/>
                  <a:moveTo>
                    <a:pt x="314" y="463"/>
                  </a:moveTo>
                  <a:lnTo>
                    <a:pt x="314" y="450"/>
                  </a:lnTo>
                  <a:lnTo>
                    <a:pt x="296" y="455"/>
                  </a:lnTo>
                  <a:lnTo>
                    <a:pt x="299" y="467"/>
                  </a:lnTo>
                  <a:lnTo>
                    <a:pt x="340" y="831"/>
                  </a:lnTo>
                  <a:lnTo>
                    <a:pt x="320" y="828"/>
                  </a:lnTo>
                  <a:lnTo>
                    <a:pt x="301" y="826"/>
                  </a:lnTo>
                  <a:lnTo>
                    <a:pt x="293" y="818"/>
                  </a:lnTo>
                  <a:lnTo>
                    <a:pt x="284" y="808"/>
                  </a:lnTo>
                  <a:lnTo>
                    <a:pt x="289" y="807"/>
                  </a:lnTo>
                  <a:lnTo>
                    <a:pt x="288" y="798"/>
                  </a:lnTo>
                  <a:lnTo>
                    <a:pt x="275" y="515"/>
                  </a:lnTo>
                  <a:lnTo>
                    <a:pt x="276" y="500"/>
                  </a:lnTo>
                  <a:lnTo>
                    <a:pt x="260" y="505"/>
                  </a:lnTo>
                  <a:lnTo>
                    <a:pt x="260" y="515"/>
                  </a:lnTo>
                  <a:lnTo>
                    <a:pt x="271" y="800"/>
                  </a:lnTo>
                  <a:lnTo>
                    <a:pt x="270" y="813"/>
                  </a:lnTo>
                  <a:lnTo>
                    <a:pt x="271" y="813"/>
                  </a:lnTo>
                  <a:lnTo>
                    <a:pt x="270" y="833"/>
                  </a:lnTo>
                  <a:lnTo>
                    <a:pt x="270" y="853"/>
                  </a:lnTo>
                  <a:lnTo>
                    <a:pt x="263" y="856"/>
                  </a:lnTo>
                  <a:lnTo>
                    <a:pt x="257" y="861"/>
                  </a:lnTo>
                  <a:lnTo>
                    <a:pt x="250" y="868"/>
                  </a:lnTo>
                  <a:lnTo>
                    <a:pt x="245" y="873"/>
                  </a:lnTo>
                  <a:lnTo>
                    <a:pt x="239" y="878"/>
                  </a:lnTo>
                  <a:lnTo>
                    <a:pt x="231" y="881"/>
                  </a:lnTo>
                  <a:lnTo>
                    <a:pt x="221" y="881"/>
                  </a:lnTo>
                  <a:lnTo>
                    <a:pt x="210" y="879"/>
                  </a:lnTo>
                  <a:lnTo>
                    <a:pt x="210" y="874"/>
                  </a:lnTo>
                  <a:lnTo>
                    <a:pt x="210" y="855"/>
                  </a:lnTo>
                  <a:lnTo>
                    <a:pt x="228" y="498"/>
                  </a:lnTo>
                  <a:lnTo>
                    <a:pt x="231" y="486"/>
                  </a:lnTo>
                  <a:lnTo>
                    <a:pt x="210" y="485"/>
                  </a:lnTo>
                  <a:lnTo>
                    <a:pt x="211" y="498"/>
                  </a:lnTo>
                  <a:lnTo>
                    <a:pt x="194" y="855"/>
                  </a:lnTo>
                  <a:lnTo>
                    <a:pt x="195" y="863"/>
                  </a:lnTo>
                  <a:lnTo>
                    <a:pt x="182" y="850"/>
                  </a:lnTo>
                  <a:lnTo>
                    <a:pt x="168" y="841"/>
                  </a:lnTo>
                  <a:lnTo>
                    <a:pt x="155" y="833"/>
                  </a:lnTo>
                  <a:lnTo>
                    <a:pt x="142" y="823"/>
                  </a:lnTo>
                  <a:lnTo>
                    <a:pt x="133" y="836"/>
                  </a:lnTo>
                  <a:lnTo>
                    <a:pt x="124" y="851"/>
                  </a:lnTo>
                  <a:lnTo>
                    <a:pt x="120" y="836"/>
                  </a:lnTo>
                  <a:lnTo>
                    <a:pt x="119" y="822"/>
                  </a:lnTo>
                  <a:lnTo>
                    <a:pt x="117" y="815"/>
                  </a:lnTo>
                  <a:lnTo>
                    <a:pt x="116" y="808"/>
                  </a:lnTo>
                  <a:lnTo>
                    <a:pt x="111" y="803"/>
                  </a:lnTo>
                  <a:lnTo>
                    <a:pt x="106" y="800"/>
                  </a:lnTo>
                  <a:lnTo>
                    <a:pt x="101" y="803"/>
                  </a:lnTo>
                  <a:lnTo>
                    <a:pt x="96" y="805"/>
                  </a:lnTo>
                  <a:lnTo>
                    <a:pt x="98" y="803"/>
                  </a:lnTo>
                  <a:lnTo>
                    <a:pt x="127" y="449"/>
                  </a:lnTo>
                  <a:lnTo>
                    <a:pt x="132" y="432"/>
                  </a:lnTo>
                  <a:lnTo>
                    <a:pt x="112" y="439"/>
                  </a:lnTo>
                  <a:lnTo>
                    <a:pt x="112" y="445"/>
                  </a:lnTo>
                  <a:lnTo>
                    <a:pt x="82" y="802"/>
                  </a:lnTo>
                  <a:lnTo>
                    <a:pt x="77" y="818"/>
                  </a:lnTo>
                  <a:lnTo>
                    <a:pt x="73" y="825"/>
                  </a:lnTo>
                  <a:lnTo>
                    <a:pt x="72" y="833"/>
                  </a:lnTo>
                  <a:lnTo>
                    <a:pt x="62" y="825"/>
                  </a:lnTo>
                  <a:lnTo>
                    <a:pt x="54" y="822"/>
                  </a:lnTo>
                  <a:lnTo>
                    <a:pt x="46" y="820"/>
                  </a:lnTo>
                  <a:lnTo>
                    <a:pt x="36" y="818"/>
                  </a:lnTo>
                  <a:lnTo>
                    <a:pt x="18" y="820"/>
                  </a:lnTo>
                  <a:lnTo>
                    <a:pt x="0" y="820"/>
                  </a:lnTo>
                  <a:lnTo>
                    <a:pt x="4" y="757"/>
                  </a:lnTo>
                  <a:lnTo>
                    <a:pt x="9" y="693"/>
                  </a:lnTo>
                  <a:lnTo>
                    <a:pt x="13" y="625"/>
                  </a:lnTo>
                  <a:lnTo>
                    <a:pt x="20" y="557"/>
                  </a:lnTo>
                  <a:lnTo>
                    <a:pt x="28" y="488"/>
                  </a:lnTo>
                  <a:lnTo>
                    <a:pt x="38" y="422"/>
                  </a:lnTo>
                  <a:lnTo>
                    <a:pt x="44" y="389"/>
                  </a:lnTo>
                  <a:lnTo>
                    <a:pt x="52" y="358"/>
                  </a:lnTo>
                  <a:lnTo>
                    <a:pt x="60" y="326"/>
                  </a:lnTo>
                  <a:lnTo>
                    <a:pt x="69" y="297"/>
                  </a:lnTo>
                  <a:lnTo>
                    <a:pt x="75" y="307"/>
                  </a:lnTo>
                  <a:lnTo>
                    <a:pt x="85" y="318"/>
                  </a:lnTo>
                  <a:lnTo>
                    <a:pt x="98" y="331"/>
                  </a:lnTo>
                  <a:lnTo>
                    <a:pt x="114" y="343"/>
                  </a:lnTo>
                  <a:lnTo>
                    <a:pt x="132" y="354"/>
                  </a:lnTo>
                  <a:lnTo>
                    <a:pt x="153" y="364"/>
                  </a:lnTo>
                  <a:lnTo>
                    <a:pt x="176" y="374"/>
                  </a:lnTo>
                  <a:lnTo>
                    <a:pt x="198" y="383"/>
                  </a:lnTo>
                  <a:lnTo>
                    <a:pt x="223" y="387"/>
                  </a:lnTo>
                  <a:lnTo>
                    <a:pt x="245" y="391"/>
                  </a:lnTo>
                  <a:lnTo>
                    <a:pt x="257" y="391"/>
                  </a:lnTo>
                  <a:lnTo>
                    <a:pt x="270" y="391"/>
                  </a:lnTo>
                  <a:lnTo>
                    <a:pt x="280" y="389"/>
                  </a:lnTo>
                  <a:lnTo>
                    <a:pt x="291" y="387"/>
                  </a:lnTo>
                  <a:lnTo>
                    <a:pt x="302" y="384"/>
                  </a:lnTo>
                  <a:lnTo>
                    <a:pt x="312" y="381"/>
                  </a:lnTo>
                  <a:lnTo>
                    <a:pt x="322" y="374"/>
                  </a:lnTo>
                  <a:lnTo>
                    <a:pt x="331" y="369"/>
                  </a:lnTo>
                  <a:lnTo>
                    <a:pt x="340" y="361"/>
                  </a:lnTo>
                  <a:lnTo>
                    <a:pt x="348" y="353"/>
                  </a:lnTo>
                  <a:lnTo>
                    <a:pt x="354" y="343"/>
                  </a:lnTo>
                  <a:lnTo>
                    <a:pt x="361" y="331"/>
                  </a:lnTo>
                  <a:lnTo>
                    <a:pt x="374" y="391"/>
                  </a:lnTo>
                  <a:lnTo>
                    <a:pt x="383" y="450"/>
                  </a:lnTo>
                  <a:lnTo>
                    <a:pt x="391" y="510"/>
                  </a:lnTo>
                  <a:lnTo>
                    <a:pt x="401" y="569"/>
                  </a:lnTo>
                  <a:lnTo>
                    <a:pt x="408" y="630"/>
                  </a:lnTo>
                  <a:lnTo>
                    <a:pt x="416" y="693"/>
                  </a:lnTo>
                  <a:lnTo>
                    <a:pt x="424" y="756"/>
                  </a:lnTo>
                  <a:lnTo>
                    <a:pt x="434" y="820"/>
                  </a:lnTo>
                  <a:lnTo>
                    <a:pt x="422" y="828"/>
                  </a:lnTo>
                  <a:lnTo>
                    <a:pt x="411" y="833"/>
                  </a:lnTo>
                  <a:lnTo>
                    <a:pt x="401" y="836"/>
                  </a:lnTo>
                  <a:lnTo>
                    <a:pt x="391" y="838"/>
                  </a:lnTo>
                  <a:lnTo>
                    <a:pt x="382" y="840"/>
                  </a:lnTo>
                  <a:lnTo>
                    <a:pt x="372" y="840"/>
                  </a:lnTo>
                  <a:lnTo>
                    <a:pt x="364" y="838"/>
                  </a:lnTo>
                  <a:lnTo>
                    <a:pt x="356" y="836"/>
                  </a:lnTo>
                  <a:lnTo>
                    <a:pt x="354" y="830"/>
                  </a:lnTo>
                  <a:lnTo>
                    <a:pt x="314" y="463"/>
                  </a:lnTo>
                  <a:close/>
                  <a:moveTo>
                    <a:pt x="229" y="109"/>
                  </a:moveTo>
                  <a:lnTo>
                    <a:pt x="213" y="100"/>
                  </a:lnTo>
                  <a:lnTo>
                    <a:pt x="200" y="94"/>
                  </a:lnTo>
                  <a:lnTo>
                    <a:pt x="189" y="87"/>
                  </a:lnTo>
                  <a:lnTo>
                    <a:pt x="179" y="79"/>
                  </a:lnTo>
                  <a:lnTo>
                    <a:pt x="171" y="72"/>
                  </a:lnTo>
                  <a:lnTo>
                    <a:pt x="164" y="64"/>
                  </a:lnTo>
                  <a:lnTo>
                    <a:pt x="159" y="57"/>
                  </a:lnTo>
                  <a:lnTo>
                    <a:pt x="156" y="49"/>
                  </a:lnTo>
                  <a:lnTo>
                    <a:pt x="146" y="23"/>
                  </a:lnTo>
                  <a:lnTo>
                    <a:pt x="138" y="3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0" y="1"/>
                  </a:lnTo>
                  <a:lnTo>
                    <a:pt x="114" y="6"/>
                  </a:lnTo>
                  <a:lnTo>
                    <a:pt x="101" y="19"/>
                  </a:lnTo>
                  <a:lnTo>
                    <a:pt x="90" y="36"/>
                  </a:lnTo>
                  <a:lnTo>
                    <a:pt x="83" y="51"/>
                  </a:lnTo>
                  <a:lnTo>
                    <a:pt x="80" y="64"/>
                  </a:lnTo>
                  <a:lnTo>
                    <a:pt x="80" y="79"/>
                  </a:lnTo>
                  <a:lnTo>
                    <a:pt x="82" y="94"/>
                  </a:lnTo>
                  <a:lnTo>
                    <a:pt x="86" y="109"/>
                  </a:lnTo>
                  <a:lnTo>
                    <a:pt x="93" y="122"/>
                  </a:lnTo>
                  <a:lnTo>
                    <a:pt x="101" y="137"/>
                  </a:lnTo>
                  <a:lnTo>
                    <a:pt x="112" y="150"/>
                  </a:lnTo>
                  <a:lnTo>
                    <a:pt x="124" y="161"/>
                  </a:lnTo>
                  <a:lnTo>
                    <a:pt x="137" y="173"/>
                  </a:lnTo>
                  <a:lnTo>
                    <a:pt x="150" y="184"/>
                  </a:lnTo>
                  <a:lnTo>
                    <a:pt x="164" y="194"/>
                  </a:lnTo>
                  <a:lnTo>
                    <a:pt x="179" y="203"/>
                  </a:lnTo>
                  <a:lnTo>
                    <a:pt x="194" y="209"/>
                  </a:lnTo>
                  <a:lnTo>
                    <a:pt x="208" y="216"/>
                  </a:lnTo>
                  <a:lnTo>
                    <a:pt x="223" y="219"/>
                  </a:lnTo>
                  <a:lnTo>
                    <a:pt x="236" y="221"/>
                  </a:lnTo>
                  <a:lnTo>
                    <a:pt x="250" y="222"/>
                  </a:lnTo>
                  <a:lnTo>
                    <a:pt x="263" y="221"/>
                  </a:lnTo>
                  <a:lnTo>
                    <a:pt x="276" y="217"/>
                  </a:lnTo>
                  <a:lnTo>
                    <a:pt x="289" y="213"/>
                  </a:lnTo>
                  <a:lnTo>
                    <a:pt x="302" y="208"/>
                  </a:lnTo>
                  <a:lnTo>
                    <a:pt x="314" y="201"/>
                  </a:lnTo>
                  <a:lnTo>
                    <a:pt x="325" y="193"/>
                  </a:lnTo>
                  <a:lnTo>
                    <a:pt x="335" y="183"/>
                  </a:lnTo>
                  <a:lnTo>
                    <a:pt x="343" y="173"/>
                  </a:lnTo>
                  <a:lnTo>
                    <a:pt x="349" y="161"/>
                  </a:lnTo>
                  <a:lnTo>
                    <a:pt x="356" y="150"/>
                  </a:lnTo>
                  <a:lnTo>
                    <a:pt x="359" y="137"/>
                  </a:lnTo>
                  <a:lnTo>
                    <a:pt x="362" y="123"/>
                  </a:lnTo>
                  <a:lnTo>
                    <a:pt x="362" y="110"/>
                  </a:lnTo>
                  <a:lnTo>
                    <a:pt x="362" y="97"/>
                  </a:lnTo>
                  <a:lnTo>
                    <a:pt x="359" y="82"/>
                  </a:lnTo>
                  <a:lnTo>
                    <a:pt x="354" y="74"/>
                  </a:lnTo>
                  <a:lnTo>
                    <a:pt x="353" y="72"/>
                  </a:lnTo>
                  <a:lnTo>
                    <a:pt x="351" y="71"/>
                  </a:lnTo>
                  <a:lnTo>
                    <a:pt x="348" y="71"/>
                  </a:lnTo>
                  <a:lnTo>
                    <a:pt x="344" y="72"/>
                  </a:lnTo>
                  <a:lnTo>
                    <a:pt x="330" y="82"/>
                  </a:lnTo>
                  <a:lnTo>
                    <a:pt x="307" y="97"/>
                  </a:lnTo>
                  <a:lnTo>
                    <a:pt x="299" y="102"/>
                  </a:lnTo>
                  <a:lnTo>
                    <a:pt x="291" y="107"/>
                  </a:lnTo>
                  <a:lnTo>
                    <a:pt x="283" y="109"/>
                  </a:lnTo>
                  <a:lnTo>
                    <a:pt x="275" y="110"/>
                  </a:lnTo>
                  <a:lnTo>
                    <a:pt x="255" y="109"/>
                  </a:lnTo>
                  <a:lnTo>
                    <a:pt x="229" y="109"/>
                  </a:lnTo>
                  <a:close/>
                  <a:moveTo>
                    <a:pt x="218" y="239"/>
                  </a:moveTo>
                  <a:lnTo>
                    <a:pt x="195" y="234"/>
                  </a:lnTo>
                  <a:lnTo>
                    <a:pt x="174" y="226"/>
                  </a:lnTo>
                  <a:lnTo>
                    <a:pt x="156" y="216"/>
                  </a:lnTo>
                  <a:lnTo>
                    <a:pt x="140" y="204"/>
                  </a:lnTo>
                  <a:lnTo>
                    <a:pt x="127" y="193"/>
                  </a:lnTo>
                  <a:lnTo>
                    <a:pt x="114" y="180"/>
                  </a:lnTo>
                  <a:lnTo>
                    <a:pt x="103" y="168"/>
                  </a:lnTo>
                  <a:lnTo>
                    <a:pt x="93" y="156"/>
                  </a:lnTo>
                  <a:lnTo>
                    <a:pt x="85" y="146"/>
                  </a:lnTo>
                  <a:lnTo>
                    <a:pt x="78" y="138"/>
                  </a:lnTo>
                  <a:lnTo>
                    <a:pt x="72" y="133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2" y="133"/>
                  </a:lnTo>
                  <a:lnTo>
                    <a:pt x="60" y="137"/>
                  </a:lnTo>
                  <a:lnTo>
                    <a:pt x="59" y="140"/>
                  </a:lnTo>
                  <a:lnTo>
                    <a:pt x="56" y="151"/>
                  </a:lnTo>
                  <a:lnTo>
                    <a:pt x="52" y="168"/>
                  </a:lnTo>
                  <a:lnTo>
                    <a:pt x="51" y="188"/>
                  </a:lnTo>
                  <a:lnTo>
                    <a:pt x="52" y="206"/>
                  </a:lnTo>
                  <a:lnTo>
                    <a:pt x="54" y="222"/>
                  </a:lnTo>
                  <a:lnTo>
                    <a:pt x="59" y="239"/>
                  </a:lnTo>
                  <a:lnTo>
                    <a:pt x="65" y="254"/>
                  </a:lnTo>
                  <a:lnTo>
                    <a:pt x="72" y="269"/>
                  </a:lnTo>
                  <a:lnTo>
                    <a:pt x="82" y="282"/>
                  </a:lnTo>
                  <a:lnTo>
                    <a:pt x="91" y="293"/>
                  </a:lnTo>
                  <a:lnTo>
                    <a:pt x="103" y="305"/>
                  </a:lnTo>
                  <a:lnTo>
                    <a:pt x="114" y="315"/>
                  </a:lnTo>
                  <a:lnTo>
                    <a:pt x="127" y="325"/>
                  </a:lnTo>
                  <a:lnTo>
                    <a:pt x="142" y="333"/>
                  </a:lnTo>
                  <a:lnTo>
                    <a:pt x="155" y="340"/>
                  </a:lnTo>
                  <a:lnTo>
                    <a:pt x="171" y="345"/>
                  </a:lnTo>
                  <a:lnTo>
                    <a:pt x="185" y="350"/>
                  </a:lnTo>
                  <a:lnTo>
                    <a:pt x="200" y="353"/>
                  </a:lnTo>
                  <a:lnTo>
                    <a:pt x="216" y="356"/>
                  </a:lnTo>
                  <a:lnTo>
                    <a:pt x="231" y="358"/>
                  </a:lnTo>
                  <a:lnTo>
                    <a:pt x="247" y="359"/>
                  </a:lnTo>
                  <a:lnTo>
                    <a:pt x="262" y="359"/>
                  </a:lnTo>
                  <a:lnTo>
                    <a:pt x="276" y="358"/>
                  </a:lnTo>
                  <a:lnTo>
                    <a:pt x="289" y="354"/>
                  </a:lnTo>
                  <a:lnTo>
                    <a:pt x="304" y="351"/>
                  </a:lnTo>
                  <a:lnTo>
                    <a:pt x="317" y="346"/>
                  </a:lnTo>
                  <a:lnTo>
                    <a:pt x="328" y="338"/>
                  </a:lnTo>
                  <a:lnTo>
                    <a:pt x="340" y="330"/>
                  </a:lnTo>
                  <a:lnTo>
                    <a:pt x="349" y="320"/>
                  </a:lnTo>
                  <a:lnTo>
                    <a:pt x="357" y="307"/>
                  </a:lnTo>
                  <a:lnTo>
                    <a:pt x="366" y="293"/>
                  </a:lnTo>
                  <a:lnTo>
                    <a:pt x="372" y="275"/>
                  </a:lnTo>
                  <a:lnTo>
                    <a:pt x="377" y="257"/>
                  </a:lnTo>
                  <a:lnTo>
                    <a:pt x="382" y="236"/>
                  </a:lnTo>
                  <a:lnTo>
                    <a:pt x="383" y="216"/>
                  </a:lnTo>
                  <a:lnTo>
                    <a:pt x="383" y="203"/>
                  </a:lnTo>
                  <a:lnTo>
                    <a:pt x="383" y="194"/>
                  </a:lnTo>
                  <a:lnTo>
                    <a:pt x="380" y="189"/>
                  </a:lnTo>
                  <a:lnTo>
                    <a:pt x="375" y="188"/>
                  </a:lnTo>
                  <a:lnTo>
                    <a:pt x="370" y="189"/>
                  </a:lnTo>
                  <a:lnTo>
                    <a:pt x="362" y="194"/>
                  </a:lnTo>
                  <a:lnTo>
                    <a:pt x="353" y="201"/>
                  </a:lnTo>
                  <a:lnTo>
                    <a:pt x="343" y="208"/>
                  </a:lnTo>
                  <a:lnTo>
                    <a:pt x="330" y="216"/>
                  </a:lnTo>
                  <a:lnTo>
                    <a:pt x="315" y="224"/>
                  </a:lnTo>
                  <a:lnTo>
                    <a:pt x="299" y="231"/>
                  </a:lnTo>
                  <a:lnTo>
                    <a:pt x="281" y="237"/>
                  </a:lnTo>
                  <a:lnTo>
                    <a:pt x="262" y="241"/>
                  </a:lnTo>
                  <a:lnTo>
                    <a:pt x="241" y="242"/>
                  </a:lnTo>
                  <a:lnTo>
                    <a:pt x="218" y="23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2" name="Freeform 33"/>
            <p:cNvSpPr>
              <a:spLocks noEditPoints="1"/>
            </p:cNvSpPr>
            <p:nvPr/>
          </p:nvSpPr>
          <p:spPr bwMode="auto">
            <a:xfrm>
              <a:off x="12827" y="3503"/>
              <a:ext cx="376" cy="485"/>
            </a:xfrm>
            <a:custGeom>
              <a:avLst/>
              <a:gdLst>
                <a:gd name="T0" fmla="*/ 109 w 753"/>
                <a:gd name="T1" fmla="*/ 757 h 968"/>
                <a:gd name="T2" fmla="*/ 109 w 753"/>
                <a:gd name="T3" fmla="*/ 813 h 968"/>
                <a:gd name="T4" fmla="*/ 91 w 753"/>
                <a:gd name="T5" fmla="*/ 878 h 968"/>
                <a:gd name="T6" fmla="*/ 30 w 753"/>
                <a:gd name="T7" fmla="*/ 955 h 968"/>
                <a:gd name="T8" fmla="*/ 20 w 753"/>
                <a:gd name="T9" fmla="*/ 939 h 968"/>
                <a:gd name="T10" fmla="*/ 2 w 753"/>
                <a:gd name="T11" fmla="*/ 863 h 968"/>
                <a:gd name="T12" fmla="*/ 7 w 753"/>
                <a:gd name="T13" fmla="*/ 818 h 968"/>
                <a:gd name="T14" fmla="*/ 48 w 753"/>
                <a:gd name="T15" fmla="*/ 762 h 968"/>
                <a:gd name="T16" fmla="*/ 140 w 753"/>
                <a:gd name="T17" fmla="*/ 699 h 968"/>
                <a:gd name="T18" fmla="*/ 633 w 753"/>
                <a:gd name="T19" fmla="*/ 208 h 968"/>
                <a:gd name="T20" fmla="*/ 635 w 753"/>
                <a:gd name="T21" fmla="*/ 272 h 968"/>
                <a:gd name="T22" fmla="*/ 638 w 753"/>
                <a:gd name="T23" fmla="*/ 340 h 968"/>
                <a:gd name="T24" fmla="*/ 612 w 753"/>
                <a:gd name="T25" fmla="*/ 407 h 968"/>
                <a:gd name="T26" fmla="*/ 570 w 753"/>
                <a:gd name="T27" fmla="*/ 463 h 968"/>
                <a:gd name="T28" fmla="*/ 515 w 753"/>
                <a:gd name="T29" fmla="*/ 510 h 968"/>
                <a:gd name="T30" fmla="*/ 541 w 753"/>
                <a:gd name="T31" fmla="*/ 420 h 968"/>
                <a:gd name="T32" fmla="*/ 539 w 753"/>
                <a:gd name="T33" fmla="*/ 351 h 968"/>
                <a:gd name="T34" fmla="*/ 562 w 753"/>
                <a:gd name="T35" fmla="*/ 274 h 968"/>
                <a:gd name="T36" fmla="*/ 653 w 753"/>
                <a:gd name="T37" fmla="*/ 143 h 968"/>
                <a:gd name="T38" fmla="*/ 140 w 753"/>
                <a:gd name="T39" fmla="*/ 731 h 968"/>
                <a:gd name="T40" fmla="*/ 189 w 753"/>
                <a:gd name="T41" fmla="*/ 652 h 968"/>
                <a:gd name="T42" fmla="*/ 275 w 753"/>
                <a:gd name="T43" fmla="*/ 586 h 968"/>
                <a:gd name="T44" fmla="*/ 254 w 753"/>
                <a:gd name="T45" fmla="*/ 630 h 968"/>
                <a:gd name="T46" fmla="*/ 254 w 753"/>
                <a:gd name="T47" fmla="*/ 668 h 968"/>
                <a:gd name="T48" fmla="*/ 252 w 753"/>
                <a:gd name="T49" fmla="*/ 729 h 968"/>
                <a:gd name="T50" fmla="*/ 207 w 753"/>
                <a:gd name="T51" fmla="*/ 802 h 968"/>
                <a:gd name="T52" fmla="*/ 158 w 753"/>
                <a:gd name="T53" fmla="*/ 848 h 968"/>
                <a:gd name="T54" fmla="*/ 119 w 753"/>
                <a:gd name="T55" fmla="*/ 864 h 968"/>
                <a:gd name="T56" fmla="*/ 137 w 753"/>
                <a:gd name="T57" fmla="*/ 820 h 968"/>
                <a:gd name="T58" fmla="*/ 137 w 753"/>
                <a:gd name="T59" fmla="*/ 760 h 968"/>
                <a:gd name="T60" fmla="*/ 654 w 753"/>
                <a:gd name="T61" fmla="*/ 176 h 968"/>
                <a:gd name="T62" fmla="*/ 700 w 753"/>
                <a:gd name="T63" fmla="*/ 72 h 968"/>
                <a:gd name="T64" fmla="*/ 737 w 753"/>
                <a:gd name="T65" fmla="*/ 59 h 968"/>
                <a:gd name="T66" fmla="*/ 745 w 753"/>
                <a:gd name="T67" fmla="*/ 130 h 968"/>
                <a:gd name="T68" fmla="*/ 745 w 753"/>
                <a:gd name="T69" fmla="*/ 203 h 968"/>
                <a:gd name="T70" fmla="*/ 710 w 753"/>
                <a:gd name="T71" fmla="*/ 284 h 968"/>
                <a:gd name="T72" fmla="*/ 669 w 753"/>
                <a:gd name="T73" fmla="*/ 340 h 968"/>
                <a:gd name="T74" fmla="*/ 658 w 753"/>
                <a:gd name="T75" fmla="*/ 315 h 968"/>
                <a:gd name="T76" fmla="*/ 654 w 753"/>
                <a:gd name="T77" fmla="*/ 247 h 968"/>
                <a:gd name="T78" fmla="*/ 281 w 753"/>
                <a:gd name="T79" fmla="*/ 610 h 968"/>
                <a:gd name="T80" fmla="*/ 325 w 753"/>
                <a:gd name="T81" fmla="*/ 528 h 968"/>
                <a:gd name="T82" fmla="*/ 403 w 753"/>
                <a:gd name="T83" fmla="*/ 455 h 968"/>
                <a:gd name="T84" fmla="*/ 385 w 753"/>
                <a:gd name="T85" fmla="*/ 511 h 968"/>
                <a:gd name="T86" fmla="*/ 390 w 753"/>
                <a:gd name="T87" fmla="*/ 574 h 968"/>
                <a:gd name="T88" fmla="*/ 370 w 753"/>
                <a:gd name="T89" fmla="*/ 643 h 968"/>
                <a:gd name="T90" fmla="*/ 325 w 753"/>
                <a:gd name="T91" fmla="*/ 706 h 968"/>
                <a:gd name="T92" fmla="*/ 271 w 753"/>
                <a:gd name="T93" fmla="*/ 752 h 968"/>
                <a:gd name="T94" fmla="*/ 280 w 753"/>
                <a:gd name="T95" fmla="*/ 703 h 968"/>
                <a:gd name="T96" fmla="*/ 276 w 753"/>
                <a:gd name="T97" fmla="*/ 642 h 968"/>
                <a:gd name="T98" fmla="*/ 416 w 753"/>
                <a:gd name="T99" fmla="*/ 463 h 968"/>
                <a:gd name="T100" fmla="*/ 471 w 753"/>
                <a:gd name="T101" fmla="*/ 368 h 968"/>
                <a:gd name="T102" fmla="*/ 518 w 753"/>
                <a:gd name="T103" fmla="*/ 341 h 968"/>
                <a:gd name="T104" fmla="*/ 517 w 753"/>
                <a:gd name="T105" fmla="*/ 419 h 968"/>
                <a:gd name="T106" fmla="*/ 508 w 753"/>
                <a:gd name="T107" fmla="*/ 491 h 968"/>
                <a:gd name="T108" fmla="*/ 468 w 753"/>
                <a:gd name="T109" fmla="*/ 566 h 968"/>
                <a:gd name="T110" fmla="*/ 421 w 753"/>
                <a:gd name="T111" fmla="*/ 617 h 968"/>
                <a:gd name="T112" fmla="*/ 409 w 753"/>
                <a:gd name="T113" fmla="*/ 594 h 968"/>
                <a:gd name="T114" fmla="*/ 411 w 753"/>
                <a:gd name="T115" fmla="*/ 52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3" h="968">
                  <a:moveTo>
                    <a:pt x="135" y="708"/>
                  </a:moveTo>
                  <a:lnTo>
                    <a:pt x="122" y="726"/>
                  </a:lnTo>
                  <a:lnTo>
                    <a:pt x="114" y="742"/>
                  </a:lnTo>
                  <a:lnTo>
                    <a:pt x="109" y="757"/>
                  </a:lnTo>
                  <a:lnTo>
                    <a:pt x="106" y="770"/>
                  </a:lnTo>
                  <a:lnTo>
                    <a:pt x="106" y="785"/>
                  </a:lnTo>
                  <a:lnTo>
                    <a:pt x="108" y="798"/>
                  </a:lnTo>
                  <a:lnTo>
                    <a:pt x="109" y="813"/>
                  </a:lnTo>
                  <a:lnTo>
                    <a:pt x="109" y="827"/>
                  </a:lnTo>
                  <a:lnTo>
                    <a:pt x="106" y="843"/>
                  </a:lnTo>
                  <a:lnTo>
                    <a:pt x="101" y="860"/>
                  </a:lnTo>
                  <a:lnTo>
                    <a:pt x="91" y="878"/>
                  </a:lnTo>
                  <a:lnTo>
                    <a:pt x="77" y="901"/>
                  </a:lnTo>
                  <a:lnTo>
                    <a:pt x="70" y="907"/>
                  </a:lnTo>
                  <a:lnTo>
                    <a:pt x="64" y="916"/>
                  </a:lnTo>
                  <a:lnTo>
                    <a:pt x="30" y="955"/>
                  </a:lnTo>
                  <a:lnTo>
                    <a:pt x="22" y="968"/>
                  </a:lnTo>
                  <a:lnTo>
                    <a:pt x="22" y="965"/>
                  </a:lnTo>
                  <a:lnTo>
                    <a:pt x="22" y="955"/>
                  </a:lnTo>
                  <a:lnTo>
                    <a:pt x="20" y="939"/>
                  </a:lnTo>
                  <a:lnTo>
                    <a:pt x="15" y="916"/>
                  </a:lnTo>
                  <a:lnTo>
                    <a:pt x="9" y="897"/>
                  </a:lnTo>
                  <a:lnTo>
                    <a:pt x="4" y="874"/>
                  </a:lnTo>
                  <a:lnTo>
                    <a:pt x="2" y="863"/>
                  </a:lnTo>
                  <a:lnTo>
                    <a:pt x="0" y="851"/>
                  </a:lnTo>
                  <a:lnTo>
                    <a:pt x="0" y="841"/>
                  </a:lnTo>
                  <a:lnTo>
                    <a:pt x="2" y="831"/>
                  </a:lnTo>
                  <a:lnTo>
                    <a:pt x="7" y="818"/>
                  </a:lnTo>
                  <a:lnTo>
                    <a:pt x="12" y="807"/>
                  </a:lnTo>
                  <a:lnTo>
                    <a:pt x="20" y="793"/>
                  </a:lnTo>
                  <a:lnTo>
                    <a:pt x="31" y="779"/>
                  </a:lnTo>
                  <a:lnTo>
                    <a:pt x="48" y="762"/>
                  </a:lnTo>
                  <a:lnTo>
                    <a:pt x="72" y="742"/>
                  </a:lnTo>
                  <a:lnTo>
                    <a:pt x="103" y="718"/>
                  </a:lnTo>
                  <a:lnTo>
                    <a:pt x="145" y="690"/>
                  </a:lnTo>
                  <a:lnTo>
                    <a:pt x="140" y="699"/>
                  </a:lnTo>
                  <a:lnTo>
                    <a:pt x="135" y="708"/>
                  </a:lnTo>
                  <a:close/>
                  <a:moveTo>
                    <a:pt x="646" y="165"/>
                  </a:moveTo>
                  <a:lnTo>
                    <a:pt x="638" y="188"/>
                  </a:lnTo>
                  <a:lnTo>
                    <a:pt x="633" y="208"/>
                  </a:lnTo>
                  <a:lnTo>
                    <a:pt x="630" y="226"/>
                  </a:lnTo>
                  <a:lnTo>
                    <a:pt x="628" y="241"/>
                  </a:lnTo>
                  <a:lnTo>
                    <a:pt x="632" y="257"/>
                  </a:lnTo>
                  <a:lnTo>
                    <a:pt x="635" y="272"/>
                  </a:lnTo>
                  <a:lnTo>
                    <a:pt x="638" y="287"/>
                  </a:lnTo>
                  <a:lnTo>
                    <a:pt x="640" y="303"/>
                  </a:lnTo>
                  <a:lnTo>
                    <a:pt x="640" y="320"/>
                  </a:lnTo>
                  <a:lnTo>
                    <a:pt x="638" y="340"/>
                  </a:lnTo>
                  <a:lnTo>
                    <a:pt x="632" y="363"/>
                  </a:lnTo>
                  <a:lnTo>
                    <a:pt x="622" y="387"/>
                  </a:lnTo>
                  <a:lnTo>
                    <a:pt x="617" y="397"/>
                  </a:lnTo>
                  <a:lnTo>
                    <a:pt x="612" y="407"/>
                  </a:lnTo>
                  <a:lnTo>
                    <a:pt x="603" y="422"/>
                  </a:lnTo>
                  <a:lnTo>
                    <a:pt x="591" y="437"/>
                  </a:lnTo>
                  <a:lnTo>
                    <a:pt x="581" y="450"/>
                  </a:lnTo>
                  <a:lnTo>
                    <a:pt x="570" y="463"/>
                  </a:lnTo>
                  <a:lnTo>
                    <a:pt x="557" y="475"/>
                  </a:lnTo>
                  <a:lnTo>
                    <a:pt x="544" y="487"/>
                  </a:lnTo>
                  <a:lnTo>
                    <a:pt x="530" y="498"/>
                  </a:lnTo>
                  <a:lnTo>
                    <a:pt x="515" y="510"/>
                  </a:lnTo>
                  <a:lnTo>
                    <a:pt x="526" y="483"/>
                  </a:lnTo>
                  <a:lnTo>
                    <a:pt x="534" y="458"/>
                  </a:lnTo>
                  <a:lnTo>
                    <a:pt x="539" y="439"/>
                  </a:lnTo>
                  <a:lnTo>
                    <a:pt x="541" y="420"/>
                  </a:lnTo>
                  <a:lnTo>
                    <a:pt x="541" y="402"/>
                  </a:lnTo>
                  <a:lnTo>
                    <a:pt x="539" y="386"/>
                  </a:lnTo>
                  <a:lnTo>
                    <a:pt x="539" y="369"/>
                  </a:lnTo>
                  <a:lnTo>
                    <a:pt x="539" y="351"/>
                  </a:lnTo>
                  <a:lnTo>
                    <a:pt x="541" y="335"/>
                  </a:lnTo>
                  <a:lnTo>
                    <a:pt x="546" y="317"/>
                  </a:lnTo>
                  <a:lnTo>
                    <a:pt x="552" y="297"/>
                  </a:lnTo>
                  <a:lnTo>
                    <a:pt x="562" y="274"/>
                  </a:lnTo>
                  <a:lnTo>
                    <a:pt x="577" y="247"/>
                  </a:lnTo>
                  <a:lnTo>
                    <a:pt x="596" y="217"/>
                  </a:lnTo>
                  <a:lnTo>
                    <a:pt x="620" y="183"/>
                  </a:lnTo>
                  <a:lnTo>
                    <a:pt x="653" y="143"/>
                  </a:lnTo>
                  <a:lnTo>
                    <a:pt x="650" y="155"/>
                  </a:lnTo>
                  <a:lnTo>
                    <a:pt x="646" y="165"/>
                  </a:lnTo>
                  <a:close/>
                  <a:moveTo>
                    <a:pt x="137" y="746"/>
                  </a:moveTo>
                  <a:lnTo>
                    <a:pt x="140" y="731"/>
                  </a:lnTo>
                  <a:lnTo>
                    <a:pt x="148" y="713"/>
                  </a:lnTo>
                  <a:lnTo>
                    <a:pt x="158" y="694"/>
                  </a:lnTo>
                  <a:lnTo>
                    <a:pt x="171" y="675"/>
                  </a:lnTo>
                  <a:lnTo>
                    <a:pt x="189" y="652"/>
                  </a:lnTo>
                  <a:lnTo>
                    <a:pt x="213" y="627"/>
                  </a:lnTo>
                  <a:lnTo>
                    <a:pt x="246" y="600"/>
                  </a:lnTo>
                  <a:lnTo>
                    <a:pt x="284" y="571"/>
                  </a:lnTo>
                  <a:lnTo>
                    <a:pt x="275" y="586"/>
                  </a:lnTo>
                  <a:lnTo>
                    <a:pt x="267" y="599"/>
                  </a:lnTo>
                  <a:lnTo>
                    <a:pt x="262" y="610"/>
                  </a:lnTo>
                  <a:lnTo>
                    <a:pt x="257" y="620"/>
                  </a:lnTo>
                  <a:lnTo>
                    <a:pt x="254" y="630"/>
                  </a:lnTo>
                  <a:lnTo>
                    <a:pt x="252" y="638"/>
                  </a:lnTo>
                  <a:lnTo>
                    <a:pt x="252" y="647"/>
                  </a:lnTo>
                  <a:lnTo>
                    <a:pt x="252" y="653"/>
                  </a:lnTo>
                  <a:lnTo>
                    <a:pt x="254" y="668"/>
                  </a:lnTo>
                  <a:lnTo>
                    <a:pt x="255" y="683"/>
                  </a:lnTo>
                  <a:lnTo>
                    <a:pt x="257" y="699"/>
                  </a:lnTo>
                  <a:lnTo>
                    <a:pt x="254" y="721"/>
                  </a:lnTo>
                  <a:lnTo>
                    <a:pt x="252" y="729"/>
                  </a:lnTo>
                  <a:lnTo>
                    <a:pt x="246" y="746"/>
                  </a:lnTo>
                  <a:lnTo>
                    <a:pt x="234" y="765"/>
                  </a:lnTo>
                  <a:lnTo>
                    <a:pt x="218" y="789"/>
                  </a:lnTo>
                  <a:lnTo>
                    <a:pt x="207" y="802"/>
                  </a:lnTo>
                  <a:lnTo>
                    <a:pt x="197" y="813"/>
                  </a:lnTo>
                  <a:lnTo>
                    <a:pt x="185" y="827"/>
                  </a:lnTo>
                  <a:lnTo>
                    <a:pt x="172" y="838"/>
                  </a:lnTo>
                  <a:lnTo>
                    <a:pt x="158" y="848"/>
                  </a:lnTo>
                  <a:lnTo>
                    <a:pt x="143" y="860"/>
                  </a:lnTo>
                  <a:lnTo>
                    <a:pt x="129" y="868"/>
                  </a:lnTo>
                  <a:lnTo>
                    <a:pt x="112" y="876"/>
                  </a:lnTo>
                  <a:lnTo>
                    <a:pt x="119" y="864"/>
                  </a:lnTo>
                  <a:lnTo>
                    <a:pt x="125" y="855"/>
                  </a:lnTo>
                  <a:lnTo>
                    <a:pt x="130" y="845"/>
                  </a:lnTo>
                  <a:lnTo>
                    <a:pt x="134" y="836"/>
                  </a:lnTo>
                  <a:lnTo>
                    <a:pt x="137" y="820"/>
                  </a:lnTo>
                  <a:lnTo>
                    <a:pt x="138" y="803"/>
                  </a:lnTo>
                  <a:lnTo>
                    <a:pt x="138" y="789"/>
                  </a:lnTo>
                  <a:lnTo>
                    <a:pt x="137" y="775"/>
                  </a:lnTo>
                  <a:lnTo>
                    <a:pt x="137" y="760"/>
                  </a:lnTo>
                  <a:lnTo>
                    <a:pt x="137" y="746"/>
                  </a:lnTo>
                  <a:close/>
                  <a:moveTo>
                    <a:pt x="650" y="214"/>
                  </a:moveTo>
                  <a:lnTo>
                    <a:pt x="651" y="196"/>
                  </a:lnTo>
                  <a:lnTo>
                    <a:pt x="654" y="176"/>
                  </a:lnTo>
                  <a:lnTo>
                    <a:pt x="659" y="155"/>
                  </a:lnTo>
                  <a:lnTo>
                    <a:pt x="669" y="130"/>
                  </a:lnTo>
                  <a:lnTo>
                    <a:pt x="682" y="102"/>
                  </a:lnTo>
                  <a:lnTo>
                    <a:pt x="700" y="72"/>
                  </a:lnTo>
                  <a:lnTo>
                    <a:pt x="723" y="38"/>
                  </a:lnTo>
                  <a:lnTo>
                    <a:pt x="753" y="0"/>
                  </a:lnTo>
                  <a:lnTo>
                    <a:pt x="742" y="33"/>
                  </a:lnTo>
                  <a:lnTo>
                    <a:pt x="737" y="59"/>
                  </a:lnTo>
                  <a:lnTo>
                    <a:pt x="736" y="81"/>
                  </a:lnTo>
                  <a:lnTo>
                    <a:pt x="737" y="97"/>
                  </a:lnTo>
                  <a:lnTo>
                    <a:pt x="740" y="114"/>
                  </a:lnTo>
                  <a:lnTo>
                    <a:pt x="745" y="130"/>
                  </a:lnTo>
                  <a:lnTo>
                    <a:pt x="747" y="150"/>
                  </a:lnTo>
                  <a:lnTo>
                    <a:pt x="749" y="175"/>
                  </a:lnTo>
                  <a:lnTo>
                    <a:pt x="749" y="184"/>
                  </a:lnTo>
                  <a:lnTo>
                    <a:pt x="745" y="203"/>
                  </a:lnTo>
                  <a:lnTo>
                    <a:pt x="737" y="227"/>
                  </a:lnTo>
                  <a:lnTo>
                    <a:pt x="726" y="254"/>
                  </a:lnTo>
                  <a:lnTo>
                    <a:pt x="718" y="269"/>
                  </a:lnTo>
                  <a:lnTo>
                    <a:pt x="710" y="284"/>
                  </a:lnTo>
                  <a:lnTo>
                    <a:pt x="702" y="298"/>
                  </a:lnTo>
                  <a:lnTo>
                    <a:pt x="692" y="313"/>
                  </a:lnTo>
                  <a:lnTo>
                    <a:pt x="682" y="326"/>
                  </a:lnTo>
                  <a:lnTo>
                    <a:pt x="669" y="340"/>
                  </a:lnTo>
                  <a:lnTo>
                    <a:pt x="658" y="351"/>
                  </a:lnTo>
                  <a:lnTo>
                    <a:pt x="645" y="363"/>
                  </a:lnTo>
                  <a:lnTo>
                    <a:pt x="653" y="338"/>
                  </a:lnTo>
                  <a:lnTo>
                    <a:pt x="658" y="315"/>
                  </a:lnTo>
                  <a:lnTo>
                    <a:pt x="659" y="297"/>
                  </a:lnTo>
                  <a:lnTo>
                    <a:pt x="658" y="279"/>
                  </a:lnTo>
                  <a:lnTo>
                    <a:pt x="656" y="262"/>
                  </a:lnTo>
                  <a:lnTo>
                    <a:pt x="654" y="247"/>
                  </a:lnTo>
                  <a:lnTo>
                    <a:pt x="651" y="231"/>
                  </a:lnTo>
                  <a:lnTo>
                    <a:pt x="650" y="214"/>
                  </a:lnTo>
                  <a:close/>
                  <a:moveTo>
                    <a:pt x="276" y="627"/>
                  </a:moveTo>
                  <a:lnTo>
                    <a:pt x="281" y="610"/>
                  </a:lnTo>
                  <a:lnTo>
                    <a:pt x="286" y="592"/>
                  </a:lnTo>
                  <a:lnTo>
                    <a:pt x="294" y="572"/>
                  </a:lnTo>
                  <a:lnTo>
                    <a:pt x="307" y="551"/>
                  </a:lnTo>
                  <a:lnTo>
                    <a:pt x="325" y="528"/>
                  </a:lnTo>
                  <a:lnTo>
                    <a:pt x="346" y="501"/>
                  </a:lnTo>
                  <a:lnTo>
                    <a:pt x="375" y="472"/>
                  </a:lnTo>
                  <a:lnTo>
                    <a:pt x="411" y="440"/>
                  </a:lnTo>
                  <a:lnTo>
                    <a:pt x="403" y="455"/>
                  </a:lnTo>
                  <a:lnTo>
                    <a:pt x="396" y="470"/>
                  </a:lnTo>
                  <a:lnTo>
                    <a:pt x="392" y="482"/>
                  </a:lnTo>
                  <a:lnTo>
                    <a:pt x="388" y="493"/>
                  </a:lnTo>
                  <a:lnTo>
                    <a:pt x="385" y="511"/>
                  </a:lnTo>
                  <a:lnTo>
                    <a:pt x="385" y="526"/>
                  </a:lnTo>
                  <a:lnTo>
                    <a:pt x="387" y="541"/>
                  </a:lnTo>
                  <a:lnTo>
                    <a:pt x="390" y="557"/>
                  </a:lnTo>
                  <a:lnTo>
                    <a:pt x="390" y="574"/>
                  </a:lnTo>
                  <a:lnTo>
                    <a:pt x="388" y="597"/>
                  </a:lnTo>
                  <a:lnTo>
                    <a:pt x="387" y="607"/>
                  </a:lnTo>
                  <a:lnTo>
                    <a:pt x="382" y="622"/>
                  </a:lnTo>
                  <a:lnTo>
                    <a:pt x="370" y="643"/>
                  </a:lnTo>
                  <a:lnTo>
                    <a:pt x="354" y="668"/>
                  </a:lnTo>
                  <a:lnTo>
                    <a:pt x="346" y="681"/>
                  </a:lnTo>
                  <a:lnTo>
                    <a:pt x="336" y="694"/>
                  </a:lnTo>
                  <a:lnTo>
                    <a:pt x="325" y="706"/>
                  </a:lnTo>
                  <a:lnTo>
                    <a:pt x="312" y="719"/>
                  </a:lnTo>
                  <a:lnTo>
                    <a:pt x="299" y="731"/>
                  </a:lnTo>
                  <a:lnTo>
                    <a:pt x="286" y="742"/>
                  </a:lnTo>
                  <a:lnTo>
                    <a:pt x="271" y="752"/>
                  </a:lnTo>
                  <a:lnTo>
                    <a:pt x="255" y="760"/>
                  </a:lnTo>
                  <a:lnTo>
                    <a:pt x="268" y="737"/>
                  </a:lnTo>
                  <a:lnTo>
                    <a:pt x="275" y="719"/>
                  </a:lnTo>
                  <a:lnTo>
                    <a:pt x="280" y="703"/>
                  </a:lnTo>
                  <a:lnTo>
                    <a:pt x="280" y="686"/>
                  </a:lnTo>
                  <a:lnTo>
                    <a:pt x="280" y="671"/>
                  </a:lnTo>
                  <a:lnTo>
                    <a:pt x="278" y="657"/>
                  </a:lnTo>
                  <a:lnTo>
                    <a:pt x="276" y="642"/>
                  </a:lnTo>
                  <a:lnTo>
                    <a:pt x="276" y="627"/>
                  </a:lnTo>
                  <a:close/>
                  <a:moveTo>
                    <a:pt x="408" y="500"/>
                  </a:moveTo>
                  <a:lnTo>
                    <a:pt x="411" y="482"/>
                  </a:lnTo>
                  <a:lnTo>
                    <a:pt x="416" y="463"/>
                  </a:lnTo>
                  <a:lnTo>
                    <a:pt x="424" y="442"/>
                  </a:lnTo>
                  <a:lnTo>
                    <a:pt x="434" y="420"/>
                  </a:lnTo>
                  <a:lnTo>
                    <a:pt x="450" y="394"/>
                  </a:lnTo>
                  <a:lnTo>
                    <a:pt x="471" y="368"/>
                  </a:lnTo>
                  <a:lnTo>
                    <a:pt x="499" y="336"/>
                  </a:lnTo>
                  <a:lnTo>
                    <a:pt x="533" y="302"/>
                  </a:lnTo>
                  <a:lnTo>
                    <a:pt x="525" y="321"/>
                  </a:lnTo>
                  <a:lnTo>
                    <a:pt x="518" y="341"/>
                  </a:lnTo>
                  <a:lnTo>
                    <a:pt x="517" y="359"/>
                  </a:lnTo>
                  <a:lnTo>
                    <a:pt x="515" y="378"/>
                  </a:lnTo>
                  <a:lnTo>
                    <a:pt x="517" y="397"/>
                  </a:lnTo>
                  <a:lnTo>
                    <a:pt x="517" y="419"/>
                  </a:lnTo>
                  <a:lnTo>
                    <a:pt x="517" y="440"/>
                  </a:lnTo>
                  <a:lnTo>
                    <a:pt x="515" y="465"/>
                  </a:lnTo>
                  <a:lnTo>
                    <a:pt x="515" y="475"/>
                  </a:lnTo>
                  <a:lnTo>
                    <a:pt x="508" y="491"/>
                  </a:lnTo>
                  <a:lnTo>
                    <a:pt x="499" y="515"/>
                  </a:lnTo>
                  <a:lnTo>
                    <a:pt x="486" y="539"/>
                  </a:lnTo>
                  <a:lnTo>
                    <a:pt x="478" y="553"/>
                  </a:lnTo>
                  <a:lnTo>
                    <a:pt x="468" y="566"/>
                  </a:lnTo>
                  <a:lnTo>
                    <a:pt x="456" y="581"/>
                  </a:lnTo>
                  <a:lnTo>
                    <a:pt x="447" y="594"/>
                  </a:lnTo>
                  <a:lnTo>
                    <a:pt x="434" y="605"/>
                  </a:lnTo>
                  <a:lnTo>
                    <a:pt x="421" y="617"/>
                  </a:lnTo>
                  <a:lnTo>
                    <a:pt x="408" y="628"/>
                  </a:lnTo>
                  <a:lnTo>
                    <a:pt x="393" y="637"/>
                  </a:lnTo>
                  <a:lnTo>
                    <a:pt x="403" y="614"/>
                  </a:lnTo>
                  <a:lnTo>
                    <a:pt x="409" y="594"/>
                  </a:lnTo>
                  <a:lnTo>
                    <a:pt x="413" y="576"/>
                  </a:lnTo>
                  <a:lnTo>
                    <a:pt x="414" y="561"/>
                  </a:lnTo>
                  <a:lnTo>
                    <a:pt x="413" y="544"/>
                  </a:lnTo>
                  <a:lnTo>
                    <a:pt x="411" y="529"/>
                  </a:lnTo>
                  <a:lnTo>
                    <a:pt x="408" y="515"/>
                  </a:lnTo>
                  <a:lnTo>
                    <a:pt x="408" y="50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13350" y="3483"/>
              <a:ext cx="402" cy="439"/>
            </a:xfrm>
            <a:custGeom>
              <a:avLst/>
              <a:gdLst>
                <a:gd name="T0" fmla="*/ 260 w 803"/>
                <a:gd name="T1" fmla="*/ 294 h 878"/>
                <a:gd name="T2" fmla="*/ 205 w 803"/>
                <a:gd name="T3" fmla="*/ 297 h 878"/>
                <a:gd name="T4" fmla="*/ 140 w 803"/>
                <a:gd name="T5" fmla="*/ 281 h 878"/>
                <a:gd name="T6" fmla="*/ 89 w 803"/>
                <a:gd name="T7" fmla="*/ 241 h 878"/>
                <a:gd name="T8" fmla="*/ 47 w 803"/>
                <a:gd name="T9" fmla="*/ 184 h 878"/>
                <a:gd name="T10" fmla="*/ 33 w 803"/>
                <a:gd name="T11" fmla="*/ 137 h 878"/>
                <a:gd name="T12" fmla="*/ 81 w 803"/>
                <a:gd name="T13" fmla="*/ 165 h 878"/>
                <a:gd name="T14" fmla="*/ 141 w 803"/>
                <a:gd name="T15" fmla="*/ 170 h 878"/>
                <a:gd name="T16" fmla="*/ 203 w 803"/>
                <a:gd name="T17" fmla="*/ 195 h 878"/>
                <a:gd name="T18" fmla="*/ 297 w 803"/>
                <a:gd name="T19" fmla="*/ 288 h 878"/>
                <a:gd name="T20" fmla="*/ 776 w 803"/>
                <a:gd name="T21" fmla="*/ 806 h 878"/>
                <a:gd name="T22" fmla="*/ 761 w 803"/>
                <a:gd name="T23" fmla="*/ 738 h 878"/>
                <a:gd name="T24" fmla="*/ 675 w 803"/>
                <a:gd name="T25" fmla="*/ 713 h 878"/>
                <a:gd name="T26" fmla="*/ 609 w 803"/>
                <a:gd name="T27" fmla="*/ 720 h 878"/>
                <a:gd name="T28" fmla="*/ 518 w 803"/>
                <a:gd name="T29" fmla="*/ 697 h 878"/>
                <a:gd name="T30" fmla="*/ 567 w 803"/>
                <a:gd name="T31" fmla="*/ 751 h 878"/>
                <a:gd name="T32" fmla="*/ 623 w 803"/>
                <a:gd name="T33" fmla="*/ 793 h 878"/>
                <a:gd name="T34" fmla="*/ 691 w 803"/>
                <a:gd name="T35" fmla="*/ 814 h 878"/>
                <a:gd name="T36" fmla="*/ 751 w 803"/>
                <a:gd name="T37" fmla="*/ 811 h 878"/>
                <a:gd name="T38" fmla="*/ 756 w 803"/>
                <a:gd name="T39" fmla="*/ 837 h 878"/>
                <a:gd name="T40" fmla="*/ 717 w 803"/>
                <a:gd name="T41" fmla="*/ 867 h 878"/>
                <a:gd name="T42" fmla="*/ 695 w 803"/>
                <a:gd name="T43" fmla="*/ 831 h 878"/>
                <a:gd name="T44" fmla="*/ 756 w 803"/>
                <a:gd name="T45" fmla="*/ 832 h 878"/>
                <a:gd name="T46" fmla="*/ 10 w 803"/>
                <a:gd name="T47" fmla="*/ 50 h 878"/>
                <a:gd name="T48" fmla="*/ 42 w 803"/>
                <a:gd name="T49" fmla="*/ 126 h 878"/>
                <a:gd name="T50" fmla="*/ 101 w 803"/>
                <a:gd name="T51" fmla="*/ 141 h 878"/>
                <a:gd name="T52" fmla="*/ 169 w 803"/>
                <a:gd name="T53" fmla="*/ 151 h 878"/>
                <a:gd name="T54" fmla="*/ 151 w 803"/>
                <a:gd name="T55" fmla="*/ 91 h 878"/>
                <a:gd name="T56" fmla="*/ 73 w 803"/>
                <a:gd name="T57" fmla="*/ 14 h 878"/>
                <a:gd name="T58" fmla="*/ 0 w 803"/>
                <a:gd name="T59" fmla="*/ 2 h 878"/>
                <a:gd name="T60" fmla="*/ 323 w 803"/>
                <a:gd name="T61" fmla="*/ 340 h 878"/>
                <a:gd name="T62" fmla="*/ 419 w 803"/>
                <a:gd name="T63" fmla="*/ 426 h 878"/>
                <a:gd name="T64" fmla="*/ 411 w 803"/>
                <a:gd name="T65" fmla="*/ 443 h 878"/>
                <a:gd name="T66" fmla="*/ 375 w 803"/>
                <a:gd name="T67" fmla="*/ 434 h 878"/>
                <a:gd name="T68" fmla="*/ 321 w 803"/>
                <a:gd name="T69" fmla="*/ 441 h 878"/>
                <a:gd name="T70" fmla="*/ 257 w 803"/>
                <a:gd name="T71" fmla="*/ 421 h 878"/>
                <a:gd name="T72" fmla="*/ 195 w 803"/>
                <a:gd name="T73" fmla="*/ 373 h 878"/>
                <a:gd name="T74" fmla="*/ 151 w 803"/>
                <a:gd name="T75" fmla="*/ 317 h 878"/>
                <a:gd name="T76" fmla="*/ 200 w 803"/>
                <a:gd name="T77" fmla="*/ 326 h 878"/>
                <a:gd name="T78" fmla="*/ 257 w 803"/>
                <a:gd name="T79" fmla="*/ 322 h 878"/>
                <a:gd name="T80" fmla="*/ 429 w 803"/>
                <a:gd name="T81" fmla="*/ 467 h 878"/>
                <a:gd name="T82" fmla="*/ 521 w 803"/>
                <a:gd name="T83" fmla="*/ 525 h 878"/>
                <a:gd name="T84" fmla="*/ 554 w 803"/>
                <a:gd name="T85" fmla="*/ 575 h 878"/>
                <a:gd name="T86" fmla="*/ 513 w 803"/>
                <a:gd name="T87" fmla="*/ 565 h 878"/>
                <a:gd name="T88" fmla="*/ 468 w 803"/>
                <a:gd name="T89" fmla="*/ 571 h 878"/>
                <a:gd name="T90" fmla="*/ 403 w 803"/>
                <a:gd name="T91" fmla="*/ 565 h 878"/>
                <a:gd name="T92" fmla="*/ 331 w 803"/>
                <a:gd name="T93" fmla="*/ 522 h 878"/>
                <a:gd name="T94" fmla="*/ 283 w 803"/>
                <a:gd name="T95" fmla="*/ 474 h 878"/>
                <a:gd name="T96" fmla="*/ 304 w 803"/>
                <a:gd name="T97" fmla="*/ 462 h 878"/>
                <a:gd name="T98" fmla="*/ 365 w 803"/>
                <a:gd name="T99" fmla="*/ 462 h 878"/>
                <a:gd name="T100" fmla="*/ 542 w 803"/>
                <a:gd name="T101" fmla="*/ 590 h 878"/>
                <a:gd name="T102" fmla="*/ 630 w 803"/>
                <a:gd name="T103" fmla="*/ 626 h 878"/>
                <a:gd name="T104" fmla="*/ 704 w 803"/>
                <a:gd name="T105" fmla="*/ 699 h 878"/>
                <a:gd name="T106" fmla="*/ 630 w 803"/>
                <a:gd name="T107" fmla="*/ 694 h 878"/>
                <a:gd name="T108" fmla="*/ 554 w 803"/>
                <a:gd name="T109" fmla="*/ 695 h 878"/>
                <a:gd name="T110" fmla="*/ 476 w 803"/>
                <a:gd name="T111" fmla="*/ 659 h 878"/>
                <a:gd name="T112" fmla="*/ 422 w 803"/>
                <a:gd name="T113" fmla="*/ 618 h 878"/>
                <a:gd name="T114" fmla="*/ 412 w 803"/>
                <a:gd name="T115" fmla="*/ 588 h 878"/>
                <a:gd name="T116" fmla="*/ 480 w 803"/>
                <a:gd name="T117" fmla="*/ 595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3" h="878">
                  <a:moveTo>
                    <a:pt x="310" y="319"/>
                  </a:moveTo>
                  <a:lnTo>
                    <a:pt x="291" y="307"/>
                  </a:lnTo>
                  <a:lnTo>
                    <a:pt x="274" y="299"/>
                  </a:lnTo>
                  <a:lnTo>
                    <a:pt x="260" y="294"/>
                  </a:lnTo>
                  <a:lnTo>
                    <a:pt x="245" y="291"/>
                  </a:lnTo>
                  <a:lnTo>
                    <a:pt x="232" y="293"/>
                  </a:lnTo>
                  <a:lnTo>
                    <a:pt x="218" y="294"/>
                  </a:lnTo>
                  <a:lnTo>
                    <a:pt x="205" y="297"/>
                  </a:lnTo>
                  <a:lnTo>
                    <a:pt x="192" y="297"/>
                  </a:lnTo>
                  <a:lnTo>
                    <a:pt x="175" y="296"/>
                  </a:lnTo>
                  <a:lnTo>
                    <a:pt x="159" y="291"/>
                  </a:lnTo>
                  <a:lnTo>
                    <a:pt x="140" y="281"/>
                  </a:lnTo>
                  <a:lnTo>
                    <a:pt x="119" y="268"/>
                  </a:lnTo>
                  <a:lnTo>
                    <a:pt x="111" y="261"/>
                  </a:lnTo>
                  <a:lnTo>
                    <a:pt x="102" y="255"/>
                  </a:lnTo>
                  <a:lnTo>
                    <a:pt x="89" y="241"/>
                  </a:lnTo>
                  <a:lnTo>
                    <a:pt x="78" y="226"/>
                  </a:lnTo>
                  <a:lnTo>
                    <a:pt x="67" y="213"/>
                  </a:lnTo>
                  <a:lnTo>
                    <a:pt x="57" y="198"/>
                  </a:lnTo>
                  <a:lnTo>
                    <a:pt x="47" y="184"/>
                  </a:lnTo>
                  <a:lnTo>
                    <a:pt x="39" y="165"/>
                  </a:lnTo>
                  <a:lnTo>
                    <a:pt x="29" y="147"/>
                  </a:lnTo>
                  <a:lnTo>
                    <a:pt x="21" y="127"/>
                  </a:lnTo>
                  <a:lnTo>
                    <a:pt x="33" y="137"/>
                  </a:lnTo>
                  <a:lnTo>
                    <a:pt x="44" y="146"/>
                  </a:lnTo>
                  <a:lnTo>
                    <a:pt x="54" y="152"/>
                  </a:lnTo>
                  <a:lnTo>
                    <a:pt x="63" y="157"/>
                  </a:lnTo>
                  <a:lnTo>
                    <a:pt x="81" y="165"/>
                  </a:lnTo>
                  <a:lnTo>
                    <a:pt x="98" y="169"/>
                  </a:lnTo>
                  <a:lnTo>
                    <a:pt x="114" y="170"/>
                  </a:lnTo>
                  <a:lnTo>
                    <a:pt x="128" y="170"/>
                  </a:lnTo>
                  <a:lnTo>
                    <a:pt x="141" y="170"/>
                  </a:lnTo>
                  <a:lnTo>
                    <a:pt x="158" y="172"/>
                  </a:lnTo>
                  <a:lnTo>
                    <a:pt x="171" y="179"/>
                  </a:lnTo>
                  <a:lnTo>
                    <a:pt x="187" y="185"/>
                  </a:lnTo>
                  <a:lnTo>
                    <a:pt x="203" y="195"/>
                  </a:lnTo>
                  <a:lnTo>
                    <a:pt x="222" y="208"/>
                  </a:lnTo>
                  <a:lnTo>
                    <a:pt x="245" y="228"/>
                  </a:lnTo>
                  <a:lnTo>
                    <a:pt x="270" y="253"/>
                  </a:lnTo>
                  <a:lnTo>
                    <a:pt x="297" y="288"/>
                  </a:lnTo>
                  <a:lnTo>
                    <a:pt x="328" y="329"/>
                  </a:lnTo>
                  <a:lnTo>
                    <a:pt x="318" y="322"/>
                  </a:lnTo>
                  <a:lnTo>
                    <a:pt x="310" y="319"/>
                  </a:lnTo>
                  <a:close/>
                  <a:moveTo>
                    <a:pt x="776" y="806"/>
                  </a:moveTo>
                  <a:lnTo>
                    <a:pt x="789" y="783"/>
                  </a:lnTo>
                  <a:lnTo>
                    <a:pt x="803" y="763"/>
                  </a:lnTo>
                  <a:lnTo>
                    <a:pt x="781" y="750"/>
                  </a:lnTo>
                  <a:lnTo>
                    <a:pt x="761" y="738"/>
                  </a:lnTo>
                  <a:lnTo>
                    <a:pt x="743" y="730"/>
                  </a:lnTo>
                  <a:lnTo>
                    <a:pt x="727" y="725"/>
                  </a:lnTo>
                  <a:lnTo>
                    <a:pt x="700" y="717"/>
                  </a:lnTo>
                  <a:lnTo>
                    <a:pt x="675" y="713"/>
                  </a:lnTo>
                  <a:lnTo>
                    <a:pt x="659" y="715"/>
                  </a:lnTo>
                  <a:lnTo>
                    <a:pt x="643" y="717"/>
                  </a:lnTo>
                  <a:lnTo>
                    <a:pt x="627" y="718"/>
                  </a:lnTo>
                  <a:lnTo>
                    <a:pt x="609" y="720"/>
                  </a:lnTo>
                  <a:lnTo>
                    <a:pt x="591" y="718"/>
                  </a:lnTo>
                  <a:lnTo>
                    <a:pt x="570" y="715"/>
                  </a:lnTo>
                  <a:lnTo>
                    <a:pt x="545" y="708"/>
                  </a:lnTo>
                  <a:lnTo>
                    <a:pt x="518" y="697"/>
                  </a:lnTo>
                  <a:lnTo>
                    <a:pt x="531" y="712"/>
                  </a:lnTo>
                  <a:lnTo>
                    <a:pt x="542" y="727"/>
                  </a:lnTo>
                  <a:lnTo>
                    <a:pt x="555" y="738"/>
                  </a:lnTo>
                  <a:lnTo>
                    <a:pt x="567" y="751"/>
                  </a:lnTo>
                  <a:lnTo>
                    <a:pt x="579" y="761"/>
                  </a:lnTo>
                  <a:lnTo>
                    <a:pt x="592" y="771"/>
                  </a:lnTo>
                  <a:lnTo>
                    <a:pt x="609" y="783"/>
                  </a:lnTo>
                  <a:lnTo>
                    <a:pt x="623" y="793"/>
                  </a:lnTo>
                  <a:lnTo>
                    <a:pt x="633" y="796"/>
                  </a:lnTo>
                  <a:lnTo>
                    <a:pt x="643" y="801"/>
                  </a:lnTo>
                  <a:lnTo>
                    <a:pt x="669" y="809"/>
                  </a:lnTo>
                  <a:lnTo>
                    <a:pt x="691" y="814"/>
                  </a:lnTo>
                  <a:lnTo>
                    <a:pt x="709" y="816"/>
                  </a:lnTo>
                  <a:lnTo>
                    <a:pt x="727" y="816"/>
                  </a:lnTo>
                  <a:lnTo>
                    <a:pt x="740" y="814"/>
                  </a:lnTo>
                  <a:lnTo>
                    <a:pt x="751" y="811"/>
                  </a:lnTo>
                  <a:lnTo>
                    <a:pt x="764" y="807"/>
                  </a:lnTo>
                  <a:lnTo>
                    <a:pt x="776" y="806"/>
                  </a:lnTo>
                  <a:close/>
                  <a:moveTo>
                    <a:pt x="760" y="832"/>
                  </a:moveTo>
                  <a:lnTo>
                    <a:pt x="756" y="837"/>
                  </a:lnTo>
                  <a:lnTo>
                    <a:pt x="753" y="842"/>
                  </a:lnTo>
                  <a:lnTo>
                    <a:pt x="745" y="860"/>
                  </a:lnTo>
                  <a:lnTo>
                    <a:pt x="737" y="878"/>
                  </a:lnTo>
                  <a:lnTo>
                    <a:pt x="717" y="867"/>
                  </a:lnTo>
                  <a:lnTo>
                    <a:pt x="700" y="854"/>
                  </a:lnTo>
                  <a:lnTo>
                    <a:pt x="683" y="839"/>
                  </a:lnTo>
                  <a:lnTo>
                    <a:pt x="669" y="822"/>
                  </a:lnTo>
                  <a:lnTo>
                    <a:pt x="695" y="831"/>
                  </a:lnTo>
                  <a:lnTo>
                    <a:pt x="716" y="834"/>
                  </a:lnTo>
                  <a:lnTo>
                    <a:pt x="735" y="835"/>
                  </a:lnTo>
                  <a:lnTo>
                    <a:pt x="751" y="834"/>
                  </a:lnTo>
                  <a:lnTo>
                    <a:pt x="756" y="832"/>
                  </a:lnTo>
                  <a:lnTo>
                    <a:pt x="760" y="832"/>
                  </a:lnTo>
                  <a:close/>
                  <a:moveTo>
                    <a:pt x="0" y="2"/>
                  </a:moveTo>
                  <a:lnTo>
                    <a:pt x="7" y="25"/>
                  </a:lnTo>
                  <a:lnTo>
                    <a:pt x="10" y="50"/>
                  </a:lnTo>
                  <a:lnTo>
                    <a:pt x="10" y="76"/>
                  </a:lnTo>
                  <a:lnTo>
                    <a:pt x="10" y="101"/>
                  </a:lnTo>
                  <a:lnTo>
                    <a:pt x="28" y="116"/>
                  </a:lnTo>
                  <a:lnTo>
                    <a:pt x="42" y="126"/>
                  </a:lnTo>
                  <a:lnTo>
                    <a:pt x="54" y="132"/>
                  </a:lnTo>
                  <a:lnTo>
                    <a:pt x="60" y="132"/>
                  </a:lnTo>
                  <a:lnTo>
                    <a:pt x="81" y="137"/>
                  </a:lnTo>
                  <a:lnTo>
                    <a:pt x="101" y="141"/>
                  </a:lnTo>
                  <a:lnTo>
                    <a:pt x="119" y="142"/>
                  </a:lnTo>
                  <a:lnTo>
                    <a:pt x="136" y="144"/>
                  </a:lnTo>
                  <a:lnTo>
                    <a:pt x="153" y="146"/>
                  </a:lnTo>
                  <a:lnTo>
                    <a:pt x="169" y="151"/>
                  </a:lnTo>
                  <a:lnTo>
                    <a:pt x="184" y="159"/>
                  </a:lnTo>
                  <a:lnTo>
                    <a:pt x="201" y="170"/>
                  </a:lnTo>
                  <a:lnTo>
                    <a:pt x="175" y="126"/>
                  </a:lnTo>
                  <a:lnTo>
                    <a:pt x="151" y="91"/>
                  </a:lnTo>
                  <a:lnTo>
                    <a:pt x="128" y="63"/>
                  </a:lnTo>
                  <a:lnTo>
                    <a:pt x="109" y="42"/>
                  </a:lnTo>
                  <a:lnTo>
                    <a:pt x="89" y="25"/>
                  </a:lnTo>
                  <a:lnTo>
                    <a:pt x="73" y="14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0" y="2"/>
                  </a:lnTo>
                  <a:close/>
                  <a:moveTo>
                    <a:pt x="271" y="322"/>
                  </a:moveTo>
                  <a:lnTo>
                    <a:pt x="287" y="326"/>
                  </a:lnTo>
                  <a:lnTo>
                    <a:pt x="304" y="332"/>
                  </a:lnTo>
                  <a:lnTo>
                    <a:pt x="323" y="340"/>
                  </a:lnTo>
                  <a:lnTo>
                    <a:pt x="344" y="354"/>
                  </a:lnTo>
                  <a:lnTo>
                    <a:pt x="367" y="372"/>
                  </a:lnTo>
                  <a:lnTo>
                    <a:pt x="391" y="395"/>
                  </a:lnTo>
                  <a:lnTo>
                    <a:pt x="419" y="426"/>
                  </a:lnTo>
                  <a:lnTo>
                    <a:pt x="450" y="464"/>
                  </a:lnTo>
                  <a:lnTo>
                    <a:pt x="435" y="456"/>
                  </a:lnTo>
                  <a:lnTo>
                    <a:pt x="422" y="448"/>
                  </a:lnTo>
                  <a:lnTo>
                    <a:pt x="411" y="443"/>
                  </a:lnTo>
                  <a:lnTo>
                    <a:pt x="401" y="439"/>
                  </a:lnTo>
                  <a:lnTo>
                    <a:pt x="391" y="436"/>
                  </a:lnTo>
                  <a:lnTo>
                    <a:pt x="383" y="436"/>
                  </a:lnTo>
                  <a:lnTo>
                    <a:pt x="375" y="434"/>
                  </a:lnTo>
                  <a:lnTo>
                    <a:pt x="367" y="436"/>
                  </a:lnTo>
                  <a:lnTo>
                    <a:pt x="354" y="438"/>
                  </a:lnTo>
                  <a:lnTo>
                    <a:pt x="339" y="441"/>
                  </a:lnTo>
                  <a:lnTo>
                    <a:pt x="321" y="441"/>
                  </a:lnTo>
                  <a:lnTo>
                    <a:pt x="300" y="441"/>
                  </a:lnTo>
                  <a:lnTo>
                    <a:pt x="292" y="439"/>
                  </a:lnTo>
                  <a:lnTo>
                    <a:pt x="276" y="433"/>
                  </a:lnTo>
                  <a:lnTo>
                    <a:pt x="257" y="421"/>
                  </a:lnTo>
                  <a:lnTo>
                    <a:pt x="232" y="405"/>
                  </a:lnTo>
                  <a:lnTo>
                    <a:pt x="219" y="396"/>
                  </a:lnTo>
                  <a:lnTo>
                    <a:pt x="208" y="385"/>
                  </a:lnTo>
                  <a:lnTo>
                    <a:pt x="195" y="373"/>
                  </a:lnTo>
                  <a:lnTo>
                    <a:pt x="184" y="362"/>
                  </a:lnTo>
                  <a:lnTo>
                    <a:pt x="172" y="347"/>
                  </a:lnTo>
                  <a:lnTo>
                    <a:pt x="161" y="334"/>
                  </a:lnTo>
                  <a:lnTo>
                    <a:pt x="151" y="317"/>
                  </a:lnTo>
                  <a:lnTo>
                    <a:pt x="143" y="302"/>
                  </a:lnTo>
                  <a:lnTo>
                    <a:pt x="164" y="314"/>
                  </a:lnTo>
                  <a:lnTo>
                    <a:pt x="184" y="321"/>
                  </a:lnTo>
                  <a:lnTo>
                    <a:pt x="200" y="326"/>
                  </a:lnTo>
                  <a:lnTo>
                    <a:pt x="214" y="326"/>
                  </a:lnTo>
                  <a:lnTo>
                    <a:pt x="229" y="326"/>
                  </a:lnTo>
                  <a:lnTo>
                    <a:pt x="244" y="324"/>
                  </a:lnTo>
                  <a:lnTo>
                    <a:pt x="257" y="322"/>
                  </a:lnTo>
                  <a:lnTo>
                    <a:pt x="271" y="322"/>
                  </a:lnTo>
                  <a:close/>
                  <a:moveTo>
                    <a:pt x="394" y="459"/>
                  </a:moveTo>
                  <a:lnTo>
                    <a:pt x="411" y="462"/>
                  </a:lnTo>
                  <a:lnTo>
                    <a:pt x="429" y="467"/>
                  </a:lnTo>
                  <a:lnTo>
                    <a:pt x="448" y="476"/>
                  </a:lnTo>
                  <a:lnTo>
                    <a:pt x="471" y="487"/>
                  </a:lnTo>
                  <a:lnTo>
                    <a:pt x="493" y="504"/>
                  </a:lnTo>
                  <a:lnTo>
                    <a:pt x="521" y="525"/>
                  </a:lnTo>
                  <a:lnTo>
                    <a:pt x="550" y="553"/>
                  </a:lnTo>
                  <a:lnTo>
                    <a:pt x="583" y="590"/>
                  </a:lnTo>
                  <a:lnTo>
                    <a:pt x="568" y="581"/>
                  </a:lnTo>
                  <a:lnTo>
                    <a:pt x="554" y="575"/>
                  </a:lnTo>
                  <a:lnTo>
                    <a:pt x="542" y="570"/>
                  </a:lnTo>
                  <a:lnTo>
                    <a:pt x="531" y="566"/>
                  </a:lnTo>
                  <a:lnTo>
                    <a:pt x="521" y="565"/>
                  </a:lnTo>
                  <a:lnTo>
                    <a:pt x="513" y="565"/>
                  </a:lnTo>
                  <a:lnTo>
                    <a:pt x="505" y="565"/>
                  </a:lnTo>
                  <a:lnTo>
                    <a:pt x="497" y="565"/>
                  </a:lnTo>
                  <a:lnTo>
                    <a:pt x="482" y="568"/>
                  </a:lnTo>
                  <a:lnTo>
                    <a:pt x="468" y="571"/>
                  </a:lnTo>
                  <a:lnTo>
                    <a:pt x="450" y="573"/>
                  </a:lnTo>
                  <a:lnTo>
                    <a:pt x="429" y="573"/>
                  </a:lnTo>
                  <a:lnTo>
                    <a:pt x="419" y="571"/>
                  </a:lnTo>
                  <a:lnTo>
                    <a:pt x="403" y="565"/>
                  </a:lnTo>
                  <a:lnTo>
                    <a:pt x="382" y="555"/>
                  </a:lnTo>
                  <a:lnTo>
                    <a:pt x="357" y="540"/>
                  </a:lnTo>
                  <a:lnTo>
                    <a:pt x="344" y="532"/>
                  </a:lnTo>
                  <a:lnTo>
                    <a:pt x="331" y="522"/>
                  </a:lnTo>
                  <a:lnTo>
                    <a:pt x="318" y="512"/>
                  </a:lnTo>
                  <a:lnTo>
                    <a:pt x="305" y="500"/>
                  </a:lnTo>
                  <a:lnTo>
                    <a:pt x="294" y="487"/>
                  </a:lnTo>
                  <a:lnTo>
                    <a:pt x="283" y="474"/>
                  </a:lnTo>
                  <a:lnTo>
                    <a:pt x="271" y="459"/>
                  </a:lnTo>
                  <a:lnTo>
                    <a:pt x="263" y="444"/>
                  </a:lnTo>
                  <a:lnTo>
                    <a:pt x="284" y="454"/>
                  </a:lnTo>
                  <a:lnTo>
                    <a:pt x="304" y="462"/>
                  </a:lnTo>
                  <a:lnTo>
                    <a:pt x="320" y="466"/>
                  </a:lnTo>
                  <a:lnTo>
                    <a:pt x="336" y="466"/>
                  </a:lnTo>
                  <a:lnTo>
                    <a:pt x="351" y="464"/>
                  </a:lnTo>
                  <a:lnTo>
                    <a:pt x="365" y="462"/>
                  </a:lnTo>
                  <a:lnTo>
                    <a:pt x="380" y="461"/>
                  </a:lnTo>
                  <a:lnTo>
                    <a:pt x="394" y="459"/>
                  </a:lnTo>
                  <a:close/>
                  <a:moveTo>
                    <a:pt x="526" y="588"/>
                  </a:moveTo>
                  <a:lnTo>
                    <a:pt x="542" y="590"/>
                  </a:lnTo>
                  <a:lnTo>
                    <a:pt x="562" y="595"/>
                  </a:lnTo>
                  <a:lnTo>
                    <a:pt x="581" y="601"/>
                  </a:lnTo>
                  <a:lnTo>
                    <a:pt x="604" y="611"/>
                  </a:lnTo>
                  <a:lnTo>
                    <a:pt x="630" y="626"/>
                  </a:lnTo>
                  <a:lnTo>
                    <a:pt x="657" y="646"/>
                  </a:lnTo>
                  <a:lnTo>
                    <a:pt x="688" y="672"/>
                  </a:lnTo>
                  <a:lnTo>
                    <a:pt x="724" y="705"/>
                  </a:lnTo>
                  <a:lnTo>
                    <a:pt x="704" y="699"/>
                  </a:lnTo>
                  <a:lnTo>
                    <a:pt x="685" y="694"/>
                  </a:lnTo>
                  <a:lnTo>
                    <a:pt x="667" y="692"/>
                  </a:lnTo>
                  <a:lnTo>
                    <a:pt x="648" y="692"/>
                  </a:lnTo>
                  <a:lnTo>
                    <a:pt x="630" y="694"/>
                  </a:lnTo>
                  <a:lnTo>
                    <a:pt x="609" y="695"/>
                  </a:lnTo>
                  <a:lnTo>
                    <a:pt x="588" y="695"/>
                  </a:lnTo>
                  <a:lnTo>
                    <a:pt x="563" y="695"/>
                  </a:lnTo>
                  <a:lnTo>
                    <a:pt x="554" y="695"/>
                  </a:lnTo>
                  <a:lnTo>
                    <a:pt x="537" y="689"/>
                  </a:lnTo>
                  <a:lnTo>
                    <a:pt x="515" y="680"/>
                  </a:lnTo>
                  <a:lnTo>
                    <a:pt x="489" y="667"/>
                  </a:lnTo>
                  <a:lnTo>
                    <a:pt x="476" y="659"/>
                  </a:lnTo>
                  <a:lnTo>
                    <a:pt x="461" y="651"/>
                  </a:lnTo>
                  <a:lnTo>
                    <a:pt x="448" y="641"/>
                  </a:lnTo>
                  <a:lnTo>
                    <a:pt x="433" y="629"/>
                  </a:lnTo>
                  <a:lnTo>
                    <a:pt x="422" y="618"/>
                  </a:lnTo>
                  <a:lnTo>
                    <a:pt x="409" y="606"/>
                  </a:lnTo>
                  <a:lnTo>
                    <a:pt x="398" y="593"/>
                  </a:lnTo>
                  <a:lnTo>
                    <a:pt x="388" y="578"/>
                  </a:lnTo>
                  <a:lnTo>
                    <a:pt x="412" y="588"/>
                  </a:lnTo>
                  <a:lnTo>
                    <a:pt x="432" y="593"/>
                  </a:lnTo>
                  <a:lnTo>
                    <a:pt x="450" y="596"/>
                  </a:lnTo>
                  <a:lnTo>
                    <a:pt x="466" y="596"/>
                  </a:lnTo>
                  <a:lnTo>
                    <a:pt x="480" y="595"/>
                  </a:lnTo>
                  <a:lnTo>
                    <a:pt x="495" y="591"/>
                  </a:lnTo>
                  <a:lnTo>
                    <a:pt x="510" y="590"/>
                  </a:lnTo>
                  <a:lnTo>
                    <a:pt x="526" y="58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4" name="Freeform 35"/>
            <p:cNvSpPr>
              <a:spLocks noEditPoints="1"/>
            </p:cNvSpPr>
            <p:nvPr/>
          </p:nvSpPr>
          <p:spPr bwMode="auto">
            <a:xfrm>
              <a:off x="12643" y="4001"/>
              <a:ext cx="399" cy="182"/>
            </a:xfrm>
            <a:custGeom>
              <a:avLst/>
              <a:gdLst>
                <a:gd name="T0" fmla="*/ 152 w 797"/>
                <a:gd name="T1" fmla="*/ 101 h 365"/>
                <a:gd name="T2" fmla="*/ 105 w 797"/>
                <a:gd name="T3" fmla="*/ 134 h 365"/>
                <a:gd name="T4" fmla="*/ 76 w 797"/>
                <a:gd name="T5" fmla="*/ 137 h 365"/>
                <a:gd name="T6" fmla="*/ 44 w 797"/>
                <a:gd name="T7" fmla="*/ 120 h 365"/>
                <a:gd name="T8" fmla="*/ 11 w 797"/>
                <a:gd name="T9" fmla="*/ 77 h 365"/>
                <a:gd name="T10" fmla="*/ 0 w 797"/>
                <a:gd name="T11" fmla="*/ 36 h 365"/>
                <a:gd name="T12" fmla="*/ 6 w 797"/>
                <a:gd name="T13" fmla="*/ 13 h 365"/>
                <a:gd name="T14" fmla="*/ 22 w 797"/>
                <a:gd name="T15" fmla="*/ 3 h 365"/>
                <a:gd name="T16" fmla="*/ 44 w 797"/>
                <a:gd name="T17" fmla="*/ 0 h 365"/>
                <a:gd name="T18" fmla="*/ 99 w 797"/>
                <a:gd name="T19" fmla="*/ 18 h 365"/>
                <a:gd name="T20" fmla="*/ 159 w 797"/>
                <a:gd name="T21" fmla="*/ 64 h 365"/>
                <a:gd name="T22" fmla="*/ 597 w 797"/>
                <a:gd name="T23" fmla="*/ 247 h 365"/>
                <a:gd name="T24" fmla="*/ 542 w 797"/>
                <a:gd name="T25" fmla="*/ 252 h 365"/>
                <a:gd name="T26" fmla="*/ 490 w 797"/>
                <a:gd name="T27" fmla="*/ 294 h 365"/>
                <a:gd name="T28" fmla="*/ 441 w 797"/>
                <a:gd name="T29" fmla="*/ 308 h 365"/>
                <a:gd name="T30" fmla="*/ 394 w 797"/>
                <a:gd name="T31" fmla="*/ 305 h 365"/>
                <a:gd name="T32" fmla="*/ 341 w 797"/>
                <a:gd name="T33" fmla="*/ 290 h 365"/>
                <a:gd name="T34" fmla="*/ 290 w 797"/>
                <a:gd name="T35" fmla="*/ 266 h 365"/>
                <a:gd name="T36" fmla="*/ 269 w 797"/>
                <a:gd name="T37" fmla="*/ 244 h 365"/>
                <a:gd name="T38" fmla="*/ 305 w 797"/>
                <a:gd name="T39" fmla="*/ 244 h 365"/>
                <a:gd name="T40" fmla="*/ 350 w 797"/>
                <a:gd name="T41" fmla="*/ 228 h 365"/>
                <a:gd name="T42" fmla="*/ 388 w 797"/>
                <a:gd name="T43" fmla="*/ 206 h 365"/>
                <a:gd name="T44" fmla="*/ 436 w 797"/>
                <a:gd name="T45" fmla="*/ 200 h 365"/>
                <a:gd name="T46" fmla="*/ 524 w 797"/>
                <a:gd name="T47" fmla="*/ 213 h 365"/>
                <a:gd name="T48" fmla="*/ 607 w 797"/>
                <a:gd name="T49" fmla="*/ 246 h 365"/>
                <a:gd name="T50" fmla="*/ 582 w 797"/>
                <a:gd name="T51" fmla="*/ 267 h 365"/>
                <a:gd name="T52" fmla="*/ 644 w 797"/>
                <a:gd name="T53" fmla="*/ 257 h 365"/>
                <a:gd name="T54" fmla="*/ 749 w 797"/>
                <a:gd name="T55" fmla="*/ 272 h 365"/>
                <a:gd name="T56" fmla="*/ 764 w 797"/>
                <a:gd name="T57" fmla="*/ 289 h 365"/>
                <a:gd name="T58" fmla="*/ 725 w 797"/>
                <a:gd name="T59" fmla="*/ 302 h 365"/>
                <a:gd name="T60" fmla="*/ 694 w 797"/>
                <a:gd name="T61" fmla="*/ 332 h 365"/>
                <a:gd name="T62" fmla="*/ 655 w 797"/>
                <a:gd name="T63" fmla="*/ 358 h 365"/>
                <a:gd name="T64" fmla="*/ 589 w 797"/>
                <a:gd name="T65" fmla="*/ 365 h 365"/>
                <a:gd name="T66" fmla="*/ 540 w 797"/>
                <a:gd name="T67" fmla="*/ 360 h 365"/>
                <a:gd name="T68" fmla="*/ 488 w 797"/>
                <a:gd name="T69" fmla="*/ 346 h 365"/>
                <a:gd name="T70" fmla="*/ 480 w 797"/>
                <a:gd name="T71" fmla="*/ 328 h 365"/>
                <a:gd name="T72" fmla="*/ 527 w 797"/>
                <a:gd name="T73" fmla="*/ 310 h 365"/>
                <a:gd name="T74" fmla="*/ 196 w 797"/>
                <a:gd name="T75" fmla="*/ 110 h 365"/>
                <a:gd name="T76" fmla="*/ 248 w 797"/>
                <a:gd name="T77" fmla="*/ 107 h 365"/>
                <a:gd name="T78" fmla="*/ 336 w 797"/>
                <a:gd name="T79" fmla="*/ 134 h 365"/>
                <a:gd name="T80" fmla="*/ 410 w 797"/>
                <a:gd name="T81" fmla="*/ 176 h 365"/>
                <a:gd name="T82" fmla="*/ 383 w 797"/>
                <a:gd name="T83" fmla="*/ 178 h 365"/>
                <a:gd name="T84" fmla="*/ 339 w 797"/>
                <a:gd name="T85" fmla="*/ 195 h 365"/>
                <a:gd name="T86" fmla="*/ 287 w 797"/>
                <a:gd name="T87" fmla="*/ 218 h 365"/>
                <a:gd name="T88" fmla="*/ 240 w 797"/>
                <a:gd name="T89" fmla="*/ 218 h 365"/>
                <a:gd name="T90" fmla="*/ 181 w 797"/>
                <a:gd name="T91" fmla="*/ 201 h 365"/>
                <a:gd name="T92" fmla="*/ 131 w 797"/>
                <a:gd name="T93" fmla="*/ 178 h 365"/>
                <a:gd name="T94" fmla="*/ 83 w 797"/>
                <a:gd name="T95" fmla="*/ 143 h 365"/>
                <a:gd name="T96" fmla="*/ 117 w 797"/>
                <a:gd name="T97" fmla="*/ 148 h 365"/>
                <a:gd name="T98" fmla="*/ 154 w 797"/>
                <a:gd name="T99" fmla="*/ 13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7" h="365">
                  <a:moveTo>
                    <a:pt x="186" y="101"/>
                  </a:moveTo>
                  <a:lnTo>
                    <a:pt x="169" y="99"/>
                  </a:lnTo>
                  <a:lnTo>
                    <a:pt x="152" y="101"/>
                  </a:lnTo>
                  <a:lnTo>
                    <a:pt x="134" y="114"/>
                  </a:lnTo>
                  <a:lnTo>
                    <a:pt x="117" y="127"/>
                  </a:lnTo>
                  <a:lnTo>
                    <a:pt x="105" y="134"/>
                  </a:lnTo>
                  <a:lnTo>
                    <a:pt x="92" y="137"/>
                  </a:lnTo>
                  <a:lnTo>
                    <a:pt x="86" y="137"/>
                  </a:lnTo>
                  <a:lnTo>
                    <a:pt x="76" y="137"/>
                  </a:lnTo>
                  <a:lnTo>
                    <a:pt x="68" y="137"/>
                  </a:lnTo>
                  <a:lnTo>
                    <a:pt x="57" y="134"/>
                  </a:lnTo>
                  <a:lnTo>
                    <a:pt x="44" y="120"/>
                  </a:lnTo>
                  <a:lnTo>
                    <a:pt x="31" y="107"/>
                  </a:lnTo>
                  <a:lnTo>
                    <a:pt x="19" y="92"/>
                  </a:lnTo>
                  <a:lnTo>
                    <a:pt x="11" y="77"/>
                  </a:lnTo>
                  <a:lnTo>
                    <a:pt x="5" y="63"/>
                  </a:lnTo>
                  <a:lnTo>
                    <a:pt x="1" y="49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8"/>
                  </a:lnTo>
                  <a:lnTo>
                    <a:pt x="6" y="13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60" y="3"/>
                  </a:lnTo>
                  <a:lnTo>
                    <a:pt x="79" y="10"/>
                  </a:lnTo>
                  <a:lnTo>
                    <a:pt x="99" y="18"/>
                  </a:lnTo>
                  <a:lnTo>
                    <a:pt x="120" y="31"/>
                  </a:lnTo>
                  <a:lnTo>
                    <a:pt x="139" y="48"/>
                  </a:lnTo>
                  <a:lnTo>
                    <a:pt x="159" y="64"/>
                  </a:lnTo>
                  <a:lnTo>
                    <a:pt x="173" y="82"/>
                  </a:lnTo>
                  <a:lnTo>
                    <a:pt x="186" y="101"/>
                  </a:lnTo>
                  <a:close/>
                  <a:moveTo>
                    <a:pt x="597" y="247"/>
                  </a:moveTo>
                  <a:lnTo>
                    <a:pt x="574" y="247"/>
                  </a:lnTo>
                  <a:lnTo>
                    <a:pt x="556" y="249"/>
                  </a:lnTo>
                  <a:lnTo>
                    <a:pt x="542" y="252"/>
                  </a:lnTo>
                  <a:lnTo>
                    <a:pt x="529" y="259"/>
                  </a:lnTo>
                  <a:lnTo>
                    <a:pt x="509" y="277"/>
                  </a:lnTo>
                  <a:lnTo>
                    <a:pt x="490" y="294"/>
                  </a:lnTo>
                  <a:lnTo>
                    <a:pt x="477" y="300"/>
                  </a:lnTo>
                  <a:lnTo>
                    <a:pt x="461" y="305"/>
                  </a:lnTo>
                  <a:lnTo>
                    <a:pt x="441" y="308"/>
                  </a:lnTo>
                  <a:lnTo>
                    <a:pt x="415" y="308"/>
                  </a:lnTo>
                  <a:lnTo>
                    <a:pt x="404" y="307"/>
                  </a:lnTo>
                  <a:lnTo>
                    <a:pt x="394" y="305"/>
                  </a:lnTo>
                  <a:lnTo>
                    <a:pt x="376" y="302"/>
                  </a:lnTo>
                  <a:lnTo>
                    <a:pt x="358" y="295"/>
                  </a:lnTo>
                  <a:lnTo>
                    <a:pt x="341" y="290"/>
                  </a:lnTo>
                  <a:lnTo>
                    <a:pt x="324" y="284"/>
                  </a:lnTo>
                  <a:lnTo>
                    <a:pt x="308" y="275"/>
                  </a:lnTo>
                  <a:lnTo>
                    <a:pt x="290" y="266"/>
                  </a:lnTo>
                  <a:lnTo>
                    <a:pt x="272" y="256"/>
                  </a:lnTo>
                  <a:lnTo>
                    <a:pt x="255" y="242"/>
                  </a:lnTo>
                  <a:lnTo>
                    <a:pt x="269" y="244"/>
                  </a:lnTo>
                  <a:lnTo>
                    <a:pt x="282" y="246"/>
                  </a:lnTo>
                  <a:lnTo>
                    <a:pt x="293" y="246"/>
                  </a:lnTo>
                  <a:lnTo>
                    <a:pt x="305" y="244"/>
                  </a:lnTo>
                  <a:lnTo>
                    <a:pt x="323" y="241"/>
                  </a:lnTo>
                  <a:lnTo>
                    <a:pt x="337" y="234"/>
                  </a:lnTo>
                  <a:lnTo>
                    <a:pt x="350" y="228"/>
                  </a:lnTo>
                  <a:lnTo>
                    <a:pt x="363" y="221"/>
                  </a:lnTo>
                  <a:lnTo>
                    <a:pt x="375" y="213"/>
                  </a:lnTo>
                  <a:lnTo>
                    <a:pt x="388" y="206"/>
                  </a:lnTo>
                  <a:lnTo>
                    <a:pt x="402" y="203"/>
                  </a:lnTo>
                  <a:lnTo>
                    <a:pt x="418" y="200"/>
                  </a:lnTo>
                  <a:lnTo>
                    <a:pt x="436" y="200"/>
                  </a:lnTo>
                  <a:lnTo>
                    <a:pt x="461" y="200"/>
                  </a:lnTo>
                  <a:lnTo>
                    <a:pt x="490" y="204"/>
                  </a:lnTo>
                  <a:lnTo>
                    <a:pt x="524" y="213"/>
                  </a:lnTo>
                  <a:lnTo>
                    <a:pt x="566" y="228"/>
                  </a:lnTo>
                  <a:lnTo>
                    <a:pt x="616" y="246"/>
                  </a:lnTo>
                  <a:lnTo>
                    <a:pt x="607" y="246"/>
                  </a:lnTo>
                  <a:lnTo>
                    <a:pt x="597" y="247"/>
                  </a:lnTo>
                  <a:close/>
                  <a:moveTo>
                    <a:pt x="568" y="274"/>
                  </a:moveTo>
                  <a:lnTo>
                    <a:pt x="582" y="267"/>
                  </a:lnTo>
                  <a:lnTo>
                    <a:pt x="600" y="262"/>
                  </a:lnTo>
                  <a:lnTo>
                    <a:pt x="620" y="259"/>
                  </a:lnTo>
                  <a:lnTo>
                    <a:pt x="644" y="257"/>
                  </a:lnTo>
                  <a:lnTo>
                    <a:pt x="673" y="259"/>
                  </a:lnTo>
                  <a:lnTo>
                    <a:pt x="707" y="262"/>
                  </a:lnTo>
                  <a:lnTo>
                    <a:pt x="749" y="272"/>
                  </a:lnTo>
                  <a:lnTo>
                    <a:pt x="797" y="285"/>
                  </a:lnTo>
                  <a:lnTo>
                    <a:pt x="779" y="285"/>
                  </a:lnTo>
                  <a:lnTo>
                    <a:pt x="764" y="289"/>
                  </a:lnTo>
                  <a:lnTo>
                    <a:pt x="753" y="290"/>
                  </a:lnTo>
                  <a:lnTo>
                    <a:pt x="741" y="294"/>
                  </a:lnTo>
                  <a:lnTo>
                    <a:pt x="725" y="302"/>
                  </a:lnTo>
                  <a:lnTo>
                    <a:pt x="714" y="310"/>
                  </a:lnTo>
                  <a:lnTo>
                    <a:pt x="704" y="320"/>
                  </a:lnTo>
                  <a:lnTo>
                    <a:pt x="694" y="332"/>
                  </a:lnTo>
                  <a:lnTo>
                    <a:pt x="681" y="341"/>
                  </a:lnTo>
                  <a:lnTo>
                    <a:pt x="663" y="353"/>
                  </a:lnTo>
                  <a:lnTo>
                    <a:pt x="655" y="358"/>
                  </a:lnTo>
                  <a:lnTo>
                    <a:pt x="639" y="361"/>
                  </a:lnTo>
                  <a:lnTo>
                    <a:pt x="616" y="365"/>
                  </a:lnTo>
                  <a:lnTo>
                    <a:pt x="589" y="365"/>
                  </a:lnTo>
                  <a:lnTo>
                    <a:pt x="573" y="365"/>
                  </a:lnTo>
                  <a:lnTo>
                    <a:pt x="556" y="363"/>
                  </a:lnTo>
                  <a:lnTo>
                    <a:pt x="540" y="360"/>
                  </a:lnTo>
                  <a:lnTo>
                    <a:pt x="522" y="356"/>
                  </a:lnTo>
                  <a:lnTo>
                    <a:pt x="506" y="353"/>
                  </a:lnTo>
                  <a:lnTo>
                    <a:pt x="488" y="346"/>
                  </a:lnTo>
                  <a:lnTo>
                    <a:pt x="472" y="340"/>
                  </a:lnTo>
                  <a:lnTo>
                    <a:pt x="456" y="332"/>
                  </a:lnTo>
                  <a:lnTo>
                    <a:pt x="480" y="328"/>
                  </a:lnTo>
                  <a:lnTo>
                    <a:pt x="500" y="325"/>
                  </a:lnTo>
                  <a:lnTo>
                    <a:pt x="514" y="318"/>
                  </a:lnTo>
                  <a:lnTo>
                    <a:pt x="527" y="310"/>
                  </a:lnTo>
                  <a:lnTo>
                    <a:pt x="547" y="290"/>
                  </a:lnTo>
                  <a:lnTo>
                    <a:pt x="568" y="274"/>
                  </a:lnTo>
                  <a:close/>
                  <a:moveTo>
                    <a:pt x="196" y="110"/>
                  </a:moveTo>
                  <a:lnTo>
                    <a:pt x="211" y="107"/>
                  </a:lnTo>
                  <a:lnTo>
                    <a:pt x="229" y="107"/>
                  </a:lnTo>
                  <a:lnTo>
                    <a:pt x="248" y="107"/>
                  </a:lnTo>
                  <a:lnTo>
                    <a:pt x="272" y="112"/>
                  </a:lnTo>
                  <a:lnTo>
                    <a:pt x="302" y="120"/>
                  </a:lnTo>
                  <a:lnTo>
                    <a:pt x="336" y="134"/>
                  </a:lnTo>
                  <a:lnTo>
                    <a:pt x="375" y="153"/>
                  </a:lnTo>
                  <a:lnTo>
                    <a:pt x="422" y="180"/>
                  </a:lnTo>
                  <a:lnTo>
                    <a:pt x="410" y="176"/>
                  </a:lnTo>
                  <a:lnTo>
                    <a:pt x="401" y="176"/>
                  </a:lnTo>
                  <a:lnTo>
                    <a:pt x="392" y="176"/>
                  </a:lnTo>
                  <a:lnTo>
                    <a:pt x="383" y="178"/>
                  </a:lnTo>
                  <a:lnTo>
                    <a:pt x="368" y="181"/>
                  </a:lnTo>
                  <a:lnTo>
                    <a:pt x="354" y="186"/>
                  </a:lnTo>
                  <a:lnTo>
                    <a:pt x="339" y="195"/>
                  </a:lnTo>
                  <a:lnTo>
                    <a:pt x="323" y="203"/>
                  </a:lnTo>
                  <a:lnTo>
                    <a:pt x="306" y="211"/>
                  </a:lnTo>
                  <a:lnTo>
                    <a:pt x="287" y="218"/>
                  </a:lnTo>
                  <a:lnTo>
                    <a:pt x="279" y="219"/>
                  </a:lnTo>
                  <a:lnTo>
                    <a:pt x="263" y="219"/>
                  </a:lnTo>
                  <a:lnTo>
                    <a:pt x="240" y="218"/>
                  </a:lnTo>
                  <a:lnTo>
                    <a:pt x="212" y="211"/>
                  </a:lnTo>
                  <a:lnTo>
                    <a:pt x="196" y="206"/>
                  </a:lnTo>
                  <a:lnTo>
                    <a:pt x="181" y="201"/>
                  </a:lnTo>
                  <a:lnTo>
                    <a:pt x="165" y="195"/>
                  </a:lnTo>
                  <a:lnTo>
                    <a:pt x="147" y="188"/>
                  </a:lnTo>
                  <a:lnTo>
                    <a:pt x="131" y="178"/>
                  </a:lnTo>
                  <a:lnTo>
                    <a:pt x="115" y="168"/>
                  </a:lnTo>
                  <a:lnTo>
                    <a:pt x="99" y="157"/>
                  </a:lnTo>
                  <a:lnTo>
                    <a:pt x="83" y="143"/>
                  </a:lnTo>
                  <a:lnTo>
                    <a:pt x="95" y="147"/>
                  </a:lnTo>
                  <a:lnTo>
                    <a:pt x="107" y="147"/>
                  </a:lnTo>
                  <a:lnTo>
                    <a:pt x="117" y="148"/>
                  </a:lnTo>
                  <a:lnTo>
                    <a:pt x="126" y="147"/>
                  </a:lnTo>
                  <a:lnTo>
                    <a:pt x="141" y="143"/>
                  </a:lnTo>
                  <a:lnTo>
                    <a:pt x="154" y="138"/>
                  </a:lnTo>
                  <a:lnTo>
                    <a:pt x="175" y="124"/>
                  </a:lnTo>
                  <a:lnTo>
                    <a:pt x="196" y="11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3505" y="4069"/>
              <a:ext cx="182" cy="120"/>
            </a:xfrm>
            <a:custGeom>
              <a:avLst/>
              <a:gdLst>
                <a:gd name="T0" fmla="*/ 343 w 364"/>
                <a:gd name="T1" fmla="*/ 16 h 239"/>
                <a:gd name="T2" fmla="*/ 321 w 364"/>
                <a:gd name="T3" fmla="*/ 31 h 239"/>
                <a:gd name="T4" fmla="*/ 302 w 364"/>
                <a:gd name="T5" fmla="*/ 46 h 239"/>
                <a:gd name="T6" fmla="*/ 287 w 364"/>
                <a:gd name="T7" fmla="*/ 61 h 239"/>
                <a:gd name="T8" fmla="*/ 274 w 364"/>
                <a:gd name="T9" fmla="*/ 74 h 239"/>
                <a:gd name="T10" fmla="*/ 265 w 364"/>
                <a:gd name="T11" fmla="*/ 91 h 239"/>
                <a:gd name="T12" fmla="*/ 257 w 364"/>
                <a:gd name="T13" fmla="*/ 107 h 239"/>
                <a:gd name="T14" fmla="*/ 247 w 364"/>
                <a:gd name="T15" fmla="*/ 124 h 239"/>
                <a:gd name="T16" fmla="*/ 235 w 364"/>
                <a:gd name="T17" fmla="*/ 138 h 239"/>
                <a:gd name="T18" fmla="*/ 222 w 364"/>
                <a:gd name="T19" fmla="*/ 155 h 239"/>
                <a:gd name="T20" fmla="*/ 206 w 364"/>
                <a:gd name="T21" fmla="*/ 170 h 239"/>
                <a:gd name="T22" fmla="*/ 187 w 364"/>
                <a:gd name="T23" fmla="*/ 186 h 239"/>
                <a:gd name="T24" fmla="*/ 161 w 364"/>
                <a:gd name="T25" fmla="*/ 203 h 239"/>
                <a:gd name="T26" fmla="*/ 151 w 364"/>
                <a:gd name="T27" fmla="*/ 208 h 239"/>
                <a:gd name="T28" fmla="*/ 140 w 364"/>
                <a:gd name="T29" fmla="*/ 213 h 239"/>
                <a:gd name="T30" fmla="*/ 122 w 364"/>
                <a:gd name="T31" fmla="*/ 219 h 239"/>
                <a:gd name="T32" fmla="*/ 104 w 364"/>
                <a:gd name="T33" fmla="*/ 226 h 239"/>
                <a:gd name="T34" fmla="*/ 88 w 364"/>
                <a:gd name="T35" fmla="*/ 231 h 239"/>
                <a:gd name="T36" fmla="*/ 70 w 364"/>
                <a:gd name="T37" fmla="*/ 234 h 239"/>
                <a:gd name="T38" fmla="*/ 54 w 364"/>
                <a:gd name="T39" fmla="*/ 236 h 239"/>
                <a:gd name="T40" fmla="*/ 36 w 364"/>
                <a:gd name="T41" fmla="*/ 237 h 239"/>
                <a:gd name="T42" fmla="*/ 18 w 364"/>
                <a:gd name="T43" fmla="*/ 239 h 239"/>
                <a:gd name="T44" fmla="*/ 0 w 364"/>
                <a:gd name="T45" fmla="*/ 237 h 239"/>
                <a:gd name="T46" fmla="*/ 28 w 364"/>
                <a:gd name="T47" fmla="*/ 223 h 239"/>
                <a:gd name="T48" fmla="*/ 50 w 364"/>
                <a:gd name="T49" fmla="*/ 208 h 239"/>
                <a:gd name="T50" fmla="*/ 70 w 364"/>
                <a:gd name="T51" fmla="*/ 191 h 239"/>
                <a:gd name="T52" fmla="*/ 84 w 364"/>
                <a:gd name="T53" fmla="*/ 176 h 239"/>
                <a:gd name="T54" fmla="*/ 97 w 364"/>
                <a:gd name="T55" fmla="*/ 160 h 239"/>
                <a:gd name="T56" fmla="*/ 109 w 364"/>
                <a:gd name="T57" fmla="*/ 145 h 239"/>
                <a:gd name="T58" fmla="*/ 120 w 364"/>
                <a:gd name="T59" fmla="*/ 130 h 239"/>
                <a:gd name="T60" fmla="*/ 133 w 364"/>
                <a:gd name="T61" fmla="*/ 115 h 239"/>
                <a:gd name="T62" fmla="*/ 148 w 364"/>
                <a:gd name="T63" fmla="*/ 102 h 239"/>
                <a:gd name="T64" fmla="*/ 164 w 364"/>
                <a:gd name="T65" fmla="*/ 87 h 239"/>
                <a:gd name="T66" fmla="*/ 183 w 364"/>
                <a:gd name="T67" fmla="*/ 74 h 239"/>
                <a:gd name="T68" fmla="*/ 208 w 364"/>
                <a:gd name="T69" fmla="*/ 59 h 239"/>
                <a:gd name="T70" fmla="*/ 235 w 364"/>
                <a:gd name="T71" fmla="*/ 44 h 239"/>
                <a:gd name="T72" fmla="*/ 271 w 364"/>
                <a:gd name="T73" fmla="*/ 30 h 239"/>
                <a:gd name="T74" fmla="*/ 313 w 364"/>
                <a:gd name="T75" fmla="*/ 15 h 239"/>
                <a:gd name="T76" fmla="*/ 364 w 364"/>
                <a:gd name="T77" fmla="*/ 0 h 239"/>
                <a:gd name="T78" fmla="*/ 352 w 364"/>
                <a:gd name="T79" fmla="*/ 8 h 239"/>
                <a:gd name="T80" fmla="*/ 343 w 364"/>
                <a:gd name="T81" fmla="*/ 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4" h="239">
                  <a:moveTo>
                    <a:pt x="343" y="16"/>
                  </a:moveTo>
                  <a:lnTo>
                    <a:pt x="321" y="31"/>
                  </a:lnTo>
                  <a:lnTo>
                    <a:pt x="302" y="46"/>
                  </a:lnTo>
                  <a:lnTo>
                    <a:pt x="287" y="61"/>
                  </a:lnTo>
                  <a:lnTo>
                    <a:pt x="274" y="74"/>
                  </a:lnTo>
                  <a:lnTo>
                    <a:pt x="265" y="91"/>
                  </a:lnTo>
                  <a:lnTo>
                    <a:pt x="257" y="107"/>
                  </a:lnTo>
                  <a:lnTo>
                    <a:pt x="247" y="124"/>
                  </a:lnTo>
                  <a:lnTo>
                    <a:pt x="235" y="138"/>
                  </a:lnTo>
                  <a:lnTo>
                    <a:pt x="222" y="155"/>
                  </a:lnTo>
                  <a:lnTo>
                    <a:pt x="206" y="170"/>
                  </a:lnTo>
                  <a:lnTo>
                    <a:pt x="187" y="186"/>
                  </a:lnTo>
                  <a:lnTo>
                    <a:pt x="161" y="203"/>
                  </a:lnTo>
                  <a:lnTo>
                    <a:pt x="151" y="208"/>
                  </a:lnTo>
                  <a:lnTo>
                    <a:pt x="140" y="213"/>
                  </a:lnTo>
                  <a:lnTo>
                    <a:pt x="122" y="219"/>
                  </a:lnTo>
                  <a:lnTo>
                    <a:pt x="104" y="226"/>
                  </a:lnTo>
                  <a:lnTo>
                    <a:pt x="88" y="231"/>
                  </a:lnTo>
                  <a:lnTo>
                    <a:pt x="70" y="234"/>
                  </a:lnTo>
                  <a:lnTo>
                    <a:pt x="54" y="236"/>
                  </a:lnTo>
                  <a:lnTo>
                    <a:pt x="36" y="237"/>
                  </a:lnTo>
                  <a:lnTo>
                    <a:pt x="18" y="239"/>
                  </a:lnTo>
                  <a:lnTo>
                    <a:pt x="0" y="237"/>
                  </a:lnTo>
                  <a:lnTo>
                    <a:pt x="28" y="223"/>
                  </a:lnTo>
                  <a:lnTo>
                    <a:pt x="50" y="208"/>
                  </a:lnTo>
                  <a:lnTo>
                    <a:pt x="70" y="191"/>
                  </a:lnTo>
                  <a:lnTo>
                    <a:pt x="84" y="176"/>
                  </a:lnTo>
                  <a:lnTo>
                    <a:pt x="97" y="160"/>
                  </a:lnTo>
                  <a:lnTo>
                    <a:pt x="109" y="145"/>
                  </a:lnTo>
                  <a:lnTo>
                    <a:pt x="120" y="130"/>
                  </a:lnTo>
                  <a:lnTo>
                    <a:pt x="133" y="115"/>
                  </a:lnTo>
                  <a:lnTo>
                    <a:pt x="148" y="102"/>
                  </a:lnTo>
                  <a:lnTo>
                    <a:pt x="164" y="87"/>
                  </a:lnTo>
                  <a:lnTo>
                    <a:pt x="183" y="74"/>
                  </a:lnTo>
                  <a:lnTo>
                    <a:pt x="208" y="59"/>
                  </a:lnTo>
                  <a:lnTo>
                    <a:pt x="235" y="44"/>
                  </a:lnTo>
                  <a:lnTo>
                    <a:pt x="271" y="30"/>
                  </a:lnTo>
                  <a:lnTo>
                    <a:pt x="313" y="15"/>
                  </a:lnTo>
                  <a:lnTo>
                    <a:pt x="364" y="0"/>
                  </a:lnTo>
                  <a:lnTo>
                    <a:pt x="352" y="8"/>
                  </a:lnTo>
                  <a:lnTo>
                    <a:pt x="343" y="16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13237" y="4140"/>
              <a:ext cx="170" cy="80"/>
            </a:xfrm>
            <a:custGeom>
              <a:avLst/>
              <a:gdLst>
                <a:gd name="T0" fmla="*/ 112 w 339"/>
                <a:gd name="T1" fmla="*/ 61 h 158"/>
                <a:gd name="T2" fmla="*/ 126 w 339"/>
                <a:gd name="T3" fmla="*/ 49 h 158"/>
                <a:gd name="T4" fmla="*/ 144 w 339"/>
                <a:gd name="T5" fmla="*/ 39 h 158"/>
                <a:gd name="T6" fmla="*/ 163 w 339"/>
                <a:gd name="T7" fmla="*/ 29 h 158"/>
                <a:gd name="T8" fmla="*/ 188 w 339"/>
                <a:gd name="T9" fmla="*/ 20 h 158"/>
                <a:gd name="T10" fmla="*/ 217 w 339"/>
                <a:gd name="T11" fmla="*/ 11 h 158"/>
                <a:gd name="T12" fmla="*/ 251 w 339"/>
                <a:gd name="T13" fmla="*/ 6 h 158"/>
                <a:gd name="T14" fmla="*/ 292 w 339"/>
                <a:gd name="T15" fmla="*/ 1 h 158"/>
                <a:gd name="T16" fmla="*/ 339 w 339"/>
                <a:gd name="T17" fmla="*/ 0 h 158"/>
                <a:gd name="T18" fmla="*/ 323 w 339"/>
                <a:gd name="T19" fmla="*/ 6 h 158"/>
                <a:gd name="T20" fmla="*/ 308 w 339"/>
                <a:gd name="T21" fmla="*/ 13 h 158"/>
                <a:gd name="T22" fmla="*/ 295 w 339"/>
                <a:gd name="T23" fmla="*/ 20 h 158"/>
                <a:gd name="T24" fmla="*/ 285 w 339"/>
                <a:gd name="T25" fmla="*/ 26 h 158"/>
                <a:gd name="T26" fmla="*/ 269 w 339"/>
                <a:gd name="T27" fmla="*/ 39 h 158"/>
                <a:gd name="T28" fmla="*/ 258 w 339"/>
                <a:gd name="T29" fmla="*/ 53 h 158"/>
                <a:gd name="T30" fmla="*/ 248 w 339"/>
                <a:gd name="T31" fmla="*/ 64 h 158"/>
                <a:gd name="T32" fmla="*/ 237 w 339"/>
                <a:gd name="T33" fmla="*/ 79 h 158"/>
                <a:gd name="T34" fmla="*/ 225 w 339"/>
                <a:gd name="T35" fmla="*/ 94 h 158"/>
                <a:gd name="T36" fmla="*/ 207 w 339"/>
                <a:gd name="T37" fmla="*/ 110 h 158"/>
                <a:gd name="T38" fmla="*/ 199 w 339"/>
                <a:gd name="T39" fmla="*/ 117 h 158"/>
                <a:gd name="T40" fmla="*/ 183 w 339"/>
                <a:gd name="T41" fmla="*/ 127 h 158"/>
                <a:gd name="T42" fmla="*/ 160 w 339"/>
                <a:gd name="T43" fmla="*/ 137 h 158"/>
                <a:gd name="T44" fmla="*/ 133 w 339"/>
                <a:gd name="T45" fmla="*/ 145 h 158"/>
                <a:gd name="T46" fmla="*/ 100 w 339"/>
                <a:gd name="T47" fmla="*/ 153 h 158"/>
                <a:gd name="T48" fmla="*/ 66 w 339"/>
                <a:gd name="T49" fmla="*/ 158 h 158"/>
                <a:gd name="T50" fmla="*/ 50 w 339"/>
                <a:gd name="T51" fmla="*/ 158 h 158"/>
                <a:gd name="T52" fmla="*/ 32 w 339"/>
                <a:gd name="T53" fmla="*/ 158 h 158"/>
                <a:gd name="T54" fmla="*/ 16 w 339"/>
                <a:gd name="T55" fmla="*/ 157 h 158"/>
                <a:gd name="T56" fmla="*/ 0 w 339"/>
                <a:gd name="T57" fmla="*/ 153 h 158"/>
                <a:gd name="T58" fmla="*/ 24 w 339"/>
                <a:gd name="T59" fmla="*/ 143 h 158"/>
                <a:gd name="T60" fmla="*/ 42 w 339"/>
                <a:gd name="T61" fmla="*/ 132 h 158"/>
                <a:gd name="T62" fmla="*/ 58 w 339"/>
                <a:gd name="T63" fmla="*/ 120 h 158"/>
                <a:gd name="T64" fmla="*/ 69 w 339"/>
                <a:gd name="T65" fmla="*/ 109 h 158"/>
                <a:gd name="T66" fmla="*/ 90 w 339"/>
                <a:gd name="T67" fmla="*/ 86 h 158"/>
                <a:gd name="T68" fmla="*/ 112 w 339"/>
                <a:gd name="T69" fmla="*/ 6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9" h="158">
                  <a:moveTo>
                    <a:pt x="112" y="61"/>
                  </a:moveTo>
                  <a:lnTo>
                    <a:pt x="126" y="49"/>
                  </a:lnTo>
                  <a:lnTo>
                    <a:pt x="144" y="39"/>
                  </a:lnTo>
                  <a:lnTo>
                    <a:pt x="163" y="29"/>
                  </a:lnTo>
                  <a:lnTo>
                    <a:pt x="188" y="20"/>
                  </a:lnTo>
                  <a:lnTo>
                    <a:pt x="217" y="11"/>
                  </a:lnTo>
                  <a:lnTo>
                    <a:pt x="251" y="6"/>
                  </a:lnTo>
                  <a:lnTo>
                    <a:pt x="292" y="1"/>
                  </a:lnTo>
                  <a:lnTo>
                    <a:pt x="339" y="0"/>
                  </a:lnTo>
                  <a:lnTo>
                    <a:pt x="323" y="6"/>
                  </a:lnTo>
                  <a:lnTo>
                    <a:pt x="308" y="13"/>
                  </a:lnTo>
                  <a:lnTo>
                    <a:pt x="295" y="20"/>
                  </a:lnTo>
                  <a:lnTo>
                    <a:pt x="285" y="26"/>
                  </a:lnTo>
                  <a:lnTo>
                    <a:pt x="269" y="39"/>
                  </a:lnTo>
                  <a:lnTo>
                    <a:pt x="258" y="53"/>
                  </a:lnTo>
                  <a:lnTo>
                    <a:pt x="248" y="64"/>
                  </a:lnTo>
                  <a:lnTo>
                    <a:pt x="237" y="79"/>
                  </a:lnTo>
                  <a:lnTo>
                    <a:pt x="225" y="94"/>
                  </a:lnTo>
                  <a:lnTo>
                    <a:pt x="207" y="110"/>
                  </a:lnTo>
                  <a:lnTo>
                    <a:pt x="199" y="117"/>
                  </a:lnTo>
                  <a:lnTo>
                    <a:pt x="183" y="127"/>
                  </a:lnTo>
                  <a:lnTo>
                    <a:pt x="160" y="137"/>
                  </a:lnTo>
                  <a:lnTo>
                    <a:pt x="133" y="145"/>
                  </a:lnTo>
                  <a:lnTo>
                    <a:pt x="100" y="153"/>
                  </a:lnTo>
                  <a:lnTo>
                    <a:pt x="66" y="158"/>
                  </a:lnTo>
                  <a:lnTo>
                    <a:pt x="50" y="158"/>
                  </a:lnTo>
                  <a:lnTo>
                    <a:pt x="32" y="158"/>
                  </a:lnTo>
                  <a:lnTo>
                    <a:pt x="16" y="157"/>
                  </a:lnTo>
                  <a:lnTo>
                    <a:pt x="0" y="153"/>
                  </a:lnTo>
                  <a:lnTo>
                    <a:pt x="24" y="143"/>
                  </a:lnTo>
                  <a:lnTo>
                    <a:pt x="42" y="132"/>
                  </a:lnTo>
                  <a:lnTo>
                    <a:pt x="58" y="120"/>
                  </a:lnTo>
                  <a:lnTo>
                    <a:pt x="69" y="109"/>
                  </a:lnTo>
                  <a:lnTo>
                    <a:pt x="90" y="86"/>
                  </a:lnTo>
                  <a:lnTo>
                    <a:pt x="112" y="6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3602" y="4036"/>
              <a:ext cx="171" cy="131"/>
            </a:xfrm>
            <a:custGeom>
              <a:avLst/>
              <a:gdLst>
                <a:gd name="T0" fmla="*/ 112 w 341"/>
                <a:gd name="T1" fmla="*/ 132 h 263"/>
                <a:gd name="T2" fmla="*/ 126 w 341"/>
                <a:gd name="T3" fmla="*/ 116 h 263"/>
                <a:gd name="T4" fmla="*/ 144 w 341"/>
                <a:gd name="T5" fmla="*/ 99 h 263"/>
                <a:gd name="T6" fmla="*/ 165 w 341"/>
                <a:gd name="T7" fmla="*/ 83 h 263"/>
                <a:gd name="T8" fmla="*/ 190 w 341"/>
                <a:gd name="T9" fmla="*/ 66 h 263"/>
                <a:gd name="T10" fmla="*/ 217 w 341"/>
                <a:gd name="T11" fmla="*/ 48 h 263"/>
                <a:gd name="T12" fmla="*/ 253 w 341"/>
                <a:gd name="T13" fmla="*/ 32 h 263"/>
                <a:gd name="T14" fmla="*/ 294 w 341"/>
                <a:gd name="T15" fmla="*/ 15 h 263"/>
                <a:gd name="T16" fmla="*/ 341 w 341"/>
                <a:gd name="T17" fmla="*/ 0 h 263"/>
                <a:gd name="T18" fmla="*/ 308 w 341"/>
                <a:gd name="T19" fmla="*/ 23 h 263"/>
                <a:gd name="T20" fmla="*/ 285 w 341"/>
                <a:gd name="T21" fmla="*/ 45 h 263"/>
                <a:gd name="T22" fmla="*/ 269 w 341"/>
                <a:gd name="T23" fmla="*/ 65 h 263"/>
                <a:gd name="T24" fmla="*/ 258 w 341"/>
                <a:gd name="T25" fmla="*/ 81 h 263"/>
                <a:gd name="T26" fmla="*/ 248 w 341"/>
                <a:gd name="T27" fmla="*/ 99 h 263"/>
                <a:gd name="T28" fmla="*/ 238 w 341"/>
                <a:gd name="T29" fmla="*/ 117 h 263"/>
                <a:gd name="T30" fmla="*/ 225 w 341"/>
                <a:gd name="T31" fmla="*/ 137 h 263"/>
                <a:gd name="T32" fmla="*/ 208 w 341"/>
                <a:gd name="T33" fmla="*/ 160 h 263"/>
                <a:gd name="T34" fmla="*/ 199 w 341"/>
                <a:gd name="T35" fmla="*/ 170 h 263"/>
                <a:gd name="T36" fmla="*/ 183 w 341"/>
                <a:gd name="T37" fmla="*/ 183 h 263"/>
                <a:gd name="T38" fmla="*/ 160 w 341"/>
                <a:gd name="T39" fmla="*/ 202 h 263"/>
                <a:gd name="T40" fmla="*/ 133 w 341"/>
                <a:gd name="T41" fmla="*/ 218 h 263"/>
                <a:gd name="T42" fmla="*/ 117 w 341"/>
                <a:gd name="T43" fmla="*/ 228 h 263"/>
                <a:gd name="T44" fmla="*/ 100 w 341"/>
                <a:gd name="T45" fmla="*/ 236 h 263"/>
                <a:gd name="T46" fmla="*/ 84 w 341"/>
                <a:gd name="T47" fmla="*/ 243 h 263"/>
                <a:gd name="T48" fmla="*/ 66 w 341"/>
                <a:gd name="T49" fmla="*/ 249 h 263"/>
                <a:gd name="T50" fmla="*/ 50 w 341"/>
                <a:gd name="T51" fmla="*/ 254 h 263"/>
                <a:gd name="T52" fmla="*/ 32 w 341"/>
                <a:gd name="T53" fmla="*/ 259 h 263"/>
                <a:gd name="T54" fmla="*/ 16 w 341"/>
                <a:gd name="T55" fmla="*/ 261 h 263"/>
                <a:gd name="T56" fmla="*/ 0 w 341"/>
                <a:gd name="T57" fmla="*/ 263 h 263"/>
                <a:gd name="T58" fmla="*/ 24 w 341"/>
                <a:gd name="T59" fmla="*/ 246 h 263"/>
                <a:gd name="T60" fmla="*/ 42 w 341"/>
                <a:gd name="T61" fmla="*/ 230 h 263"/>
                <a:gd name="T62" fmla="*/ 58 w 341"/>
                <a:gd name="T63" fmla="*/ 213 h 263"/>
                <a:gd name="T64" fmla="*/ 71 w 341"/>
                <a:gd name="T65" fmla="*/ 197 h 263"/>
                <a:gd name="T66" fmla="*/ 81 w 341"/>
                <a:gd name="T67" fmla="*/ 180 h 263"/>
                <a:gd name="T68" fmla="*/ 92 w 341"/>
                <a:gd name="T69" fmla="*/ 165 h 263"/>
                <a:gd name="T70" fmla="*/ 102 w 341"/>
                <a:gd name="T71" fmla="*/ 149 h 263"/>
                <a:gd name="T72" fmla="*/ 112 w 341"/>
                <a:gd name="T73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" h="263">
                  <a:moveTo>
                    <a:pt x="112" y="132"/>
                  </a:moveTo>
                  <a:lnTo>
                    <a:pt x="126" y="116"/>
                  </a:lnTo>
                  <a:lnTo>
                    <a:pt x="144" y="99"/>
                  </a:lnTo>
                  <a:lnTo>
                    <a:pt x="165" y="83"/>
                  </a:lnTo>
                  <a:lnTo>
                    <a:pt x="190" y="66"/>
                  </a:lnTo>
                  <a:lnTo>
                    <a:pt x="217" y="48"/>
                  </a:lnTo>
                  <a:lnTo>
                    <a:pt x="253" y="32"/>
                  </a:lnTo>
                  <a:lnTo>
                    <a:pt x="294" y="15"/>
                  </a:lnTo>
                  <a:lnTo>
                    <a:pt x="341" y="0"/>
                  </a:lnTo>
                  <a:lnTo>
                    <a:pt x="308" y="23"/>
                  </a:lnTo>
                  <a:lnTo>
                    <a:pt x="285" y="45"/>
                  </a:lnTo>
                  <a:lnTo>
                    <a:pt x="269" y="65"/>
                  </a:lnTo>
                  <a:lnTo>
                    <a:pt x="258" y="81"/>
                  </a:lnTo>
                  <a:lnTo>
                    <a:pt x="248" y="99"/>
                  </a:lnTo>
                  <a:lnTo>
                    <a:pt x="238" y="117"/>
                  </a:lnTo>
                  <a:lnTo>
                    <a:pt x="225" y="137"/>
                  </a:lnTo>
                  <a:lnTo>
                    <a:pt x="208" y="160"/>
                  </a:lnTo>
                  <a:lnTo>
                    <a:pt x="199" y="170"/>
                  </a:lnTo>
                  <a:lnTo>
                    <a:pt x="183" y="183"/>
                  </a:lnTo>
                  <a:lnTo>
                    <a:pt x="160" y="202"/>
                  </a:lnTo>
                  <a:lnTo>
                    <a:pt x="133" y="218"/>
                  </a:lnTo>
                  <a:lnTo>
                    <a:pt x="117" y="228"/>
                  </a:lnTo>
                  <a:lnTo>
                    <a:pt x="100" y="236"/>
                  </a:lnTo>
                  <a:lnTo>
                    <a:pt x="84" y="243"/>
                  </a:lnTo>
                  <a:lnTo>
                    <a:pt x="66" y="249"/>
                  </a:lnTo>
                  <a:lnTo>
                    <a:pt x="50" y="254"/>
                  </a:lnTo>
                  <a:lnTo>
                    <a:pt x="32" y="259"/>
                  </a:lnTo>
                  <a:lnTo>
                    <a:pt x="16" y="261"/>
                  </a:lnTo>
                  <a:lnTo>
                    <a:pt x="0" y="263"/>
                  </a:lnTo>
                  <a:lnTo>
                    <a:pt x="24" y="246"/>
                  </a:lnTo>
                  <a:lnTo>
                    <a:pt x="42" y="230"/>
                  </a:lnTo>
                  <a:lnTo>
                    <a:pt x="58" y="213"/>
                  </a:lnTo>
                  <a:lnTo>
                    <a:pt x="71" y="197"/>
                  </a:lnTo>
                  <a:lnTo>
                    <a:pt x="81" y="180"/>
                  </a:lnTo>
                  <a:lnTo>
                    <a:pt x="92" y="165"/>
                  </a:lnTo>
                  <a:lnTo>
                    <a:pt x="102" y="149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2962" y="4146"/>
              <a:ext cx="171" cy="58"/>
            </a:xfrm>
            <a:custGeom>
              <a:avLst/>
              <a:gdLst>
                <a:gd name="T0" fmla="*/ 114 w 341"/>
                <a:gd name="T1" fmla="*/ 27 h 116"/>
                <a:gd name="T2" fmla="*/ 129 w 341"/>
                <a:gd name="T3" fmla="*/ 18 h 116"/>
                <a:gd name="T4" fmla="*/ 145 w 341"/>
                <a:gd name="T5" fmla="*/ 12 h 116"/>
                <a:gd name="T6" fmla="*/ 166 w 341"/>
                <a:gd name="T7" fmla="*/ 7 h 116"/>
                <a:gd name="T8" fmla="*/ 190 w 341"/>
                <a:gd name="T9" fmla="*/ 2 h 116"/>
                <a:gd name="T10" fmla="*/ 220 w 341"/>
                <a:gd name="T11" fmla="*/ 0 h 116"/>
                <a:gd name="T12" fmla="*/ 254 w 341"/>
                <a:gd name="T13" fmla="*/ 0 h 116"/>
                <a:gd name="T14" fmla="*/ 294 w 341"/>
                <a:gd name="T15" fmla="*/ 5 h 116"/>
                <a:gd name="T16" fmla="*/ 341 w 341"/>
                <a:gd name="T17" fmla="*/ 12 h 116"/>
                <a:gd name="T18" fmla="*/ 325 w 341"/>
                <a:gd name="T19" fmla="*/ 17 h 116"/>
                <a:gd name="T20" fmla="*/ 310 w 341"/>
                <a:gd name="T21" fmla="*/ 20 h 116"/>
                <a:gd name="T22" fmla="*/ 297 w 341"/>
                <a:gd name="T23" fmla="*/ 23 h 116"/>
                <a:gd name="T24" fmla="*/ 286 w 341"/>
                <a:gd name="T25" fmla="*/ 28 h 116"/>
                <a:gd name="T26" fmla="*/ 278 w 341"/>
                <a:gd name="T27" fmla="*/ 33 h 116"/>
                <a:gd name="T28" fmla="*/ 271 w 341"/>
                <a:gd name="T29" fmla="*/ 38 h 116"/>
                <a:gd name="T30" fmla="*/ 265 w 341"/>
                <a:gd name="T31" fmla="*/ 43 h 116"/>
                <a:gd name="T32" fmla="*/ 260 w 341"/>
                <a:gd name="T33" fmla="*/ 48 h 116"/>
                <a:gd name="T34" fmla="*/ 250 w 341"/>
                <a:gd name="T35" fmla="*/ 58 h 116"/>
                <a:gd name="T36" fmla="*/ 239 w 341"/>
                <a:gd name="T37" fmla="*/ 70 h 116"/>
                <a:gd name="T38" fmla="*/ 228 w 341"/>
                <a:gd name="T39" fmla="*/ 83 h 116"/>
                <a:gd name="T40" fmla="*/ 210 w 341"/>
                <a:gd name="T41" fmla="*/ 96 h 116"/>
                <a:gd name="T42" fmla="*/ 202 w 341"/>
                <a:gd name="T43" fmla="*/ 101 h 116"/>
                <a:gd name="T44" fmla="*/ 185 w 341"/>
                <a:gd name="T45" fmla="*/ 106 h 116"/>
                <a:gd name="T46" fmla="*/ 163 w 341"/>
                <a:gd name="T47" fmla="*/ 111 h 116"/>
                <a:gd name="T48" fmla="*/ 134 w 341"/>
                <a:gd name="T49" fmla="*/ 114 h 116"/>
                <a:gd name="T50" fmla="*/ 119 w 341"/>
                <a:gd name="T51" fmla="*/ 116 h 116"/>
                <a:gd name="T52" fmla="*/ 103 w 341"/>
                <a:gd name="T53" fmla="*/ 116 h 116"/>
                <a:gd name="T54" fmla="*/ 85 w 341"/>
                <a:gd name="T55" fmla="*/ 116 h 116"/>
                <a:gd name="T56" fmla="*/ 69 w 341"/>
                <a:gd name="T57" fmla="*/ 114 h 116"/>
                <a:gd name="T58" fmla="*/ 51 w 341"/>
                <a:gd name="T59" fmla="*/ 113 h 116"/>
                <a:gd name="T60" fmla="*/ 35 w 341"/>
                <a:gd name="T61" fmla="*/ 108 h 116"/>
                <a:gd name="T62" fmla="*/ 17 w 341"/>
                <a:gd name="T63" fmla="*/ 103 h 116"/>
                <a:gd name="T64" fmla="*/ 0 w 341"/>
                <a:gd name="T65" fmla="*/ 96 h 116"/>
                <a:gd name="T66" fmla="*/ 25 w 341"/>
                <a:gd name="T67" fmla="*/ 91 h 116"/>
                <a:gd name="T68" fmla="*/ 44 w 341"/>
                <a:gd name="T69" fmla="*/ 84 h 116"/>
                <a:gd name="T70" fmla="*/ 59 w 341"/>
                <a:gd name="T71" fmla="*/ 76 h 116"/>
                <a:gd name="T72" fmla="*/ 72 w 341"/>
                <a:gd name="T73" fmla="*/ 68 h 116"/>
                <a:gd name="T74" fmla="*/ 93 w 341"/>
                <a:gd name="T75" fmla="*/ 47 h 116"/>
                <a:gd name="T76" fmla="*/ 114 w 341"/>
                <a:gd name="T7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1" h="116">
                  <a:moveTo>
                    <a:pt x="114" y="27"/>
                  </a:moveTo>
                  <a:lnTo>
                    <a:pt x="129" y="18"/>
                  </a:lnTo>
                  <a:lnTo>
                    <a:pt x="145" y="12"/>
                  </a:lnTo>
                  <a:lnTo>
                    <a:pt x="166" y="7"/>
                  </a:lnTo>
                  <a:lnTo>
                    <a:pt x="190" y="2"/>
                  </a:lnTo>
                  <a:lnTo>
                    <a:pt x="220" y="0"/>
                  </a:lnTo>
                  <a:lnTo>
                    <a:pt x="254" y="0"/>
                  </a:lnTo>
                  <a:lnTo>
                    <a:pt x="294" y="5"/>
                  </a:lnTo>
                  <a:lnTo>
                    <a:pt x="341" y="12"/>
                  </a:lnTo>
                  <a:lnTo>
                    <a:pt x="325" y="17"/>
                  </a:lnTo>
                  <a:lnTo>
                    <a:pt x="310" y="20"/>
                  </a:lnTo>
                  <a:lnTo>
                    <a:pt x="297" y="23"/>
                  </a:lnTo>
                  <a:lnTo>
                    <a:pt x="286" y="28"/>
                  </a:lnTo>
                  <a:lnTo>
                    <a:pt x="278" y="33"/>
                  </a:lnTo>
                  <a:lnTo>
                    <a:pt x="271" y="38"/>
                  </a:lnTo>
                  <a:lnTo>
                    <a:pt x="265" y="43"/>
                  </a:lnTo>
                  <a:lnTo>
                    <a:pt x="260" y="48"/>
                  </a:lnTo>
                  <a:lnTo>
                    <a:pt x="250" y="58"/>
                  </a:lnTo>
                  <a:lnTo>
                    <a:pt x="239" y="70"/>
                  </a:lnTo>
                  <a:lnTo>
                    <a:pt x="228" y="83"/>
                  </a:lnTo>
                  <a:lnTo>
                    <a:pt x="210" y="96"/>
                  </a:lnTo>
                  <a:lnTo>
                    <a:pt x="202" y="101"/>
                  </a:lnTo>
                  <a:lnTo>
                    <a:pt x="185" y="106"/>
                  </a:lnTo>
                  <a:lnTo>
                    <a:pt x="163" y="111"/>
                  </a:lnTo>
                  <a:lnTo>
                    <a:pt x="134" y="114"/>
                  </a:lnTo>
                  <a:lnTo>
                    <a:pt x="119" y="116"/>
                  </a:lnTo>
                  <a:lnTo>
                    <a:pt x="103" y="116"/>
                  </a:lnTo>
                  <a:lnTo>
                    <a:pt x="85" y="116"/>
                  </a:lnTo>
                  <a:lnTo>
                    <a:pt x="69" y="114"/>
                  </a:lnTo>
                  <a:lnTo>
                    <a:pt x="51" y="113"/>
                  </a:lnTo>
                  <a:lnTo>
                    <a:pt x="35" y="108"/>
                  </a:lnTo>
                  <a:lnTo>
                    <a:pt x="17" y="103"/>
                  </a:lnTo>
                  <a:lnTo>
                    <a:pt x="0" y="96"/>
                  </a:lnTo>
                  <a:lnTo>
                    <a:pt x="25" y="91"/>
                  </a:lnTo>
                  <a:lnTo>
                    <a:pt x="44" y="84"/>
                  </a:lnTo>
                  <a:lnTo>
                    <a:pt x="59" y="76"/>
                  </a:lnTo>
                  <a:lnTo>
                    <a:pt x="72" y="68"/>
                  </a:lnTo>
                  <a:lnTo>
                    <a:pt x="93" y="47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3327" y="4125"/>
              <a:ext cx="171" cy="90"/>
            </a:xfrm>
            <a:custGeom>
              <a:avLst/>
              <a:gdLst>
                <a:gd name="T0" fmla="*/ 112 w 341"/>
                <a:gd name="T1" fmla="*/ 76 h 180"/>
                <a:gd name="T2" fmla="*/ 126 w 341"/>
                <a:gd name="T3" fmla="*/ 65 h 180"/>
                <a:gd name="T4" fmla="*/ 144 w 341"/>
                <a:gd name="T5" fmla="*/ 53 h 180"/>
                <a:gd name="T6" fmla="*/ 165 w 341"/>
                <a:gd name="T7" fmla="*/ 42 h 180"/>
                <a:gd name="T8" fmla="*/ 188 w 341"/>
                <a:gd name="T9" fmla="*/ 32 h 180"/>
                <a:gd name="T10" fmla="*/ 217 w 341"/>
                <a:gd name="T11" fmla="*/ 22 h 180"/>
                <a:gd name="T12" fmla="*/ 253 w 341"/>
                <a:gd name="T13" fmla="*/ 12 h 180"/>
                <a:gd name="T14" fmla="*/ 293 w 341"/>
                <a:gd name="T15" fmla="*/ 5 h 180"/>
                <a:gd name="T16" fmla="*/ 341 w 341"/>
                <a:gd name="T17" fmla="*/ 0 h 180"/>
                <a:gd name="T18" fmla="*/ 308 w 341"/>
                <a:gd name="T19" fmla="*/ 17 h 180"/>
                <a:gd name="T20" fmla="*/ 285 w 341"/>
                <a:gd name="T21" fmla="*/ 32 h 180"/>
                <a:gd name="T22" fmla="*/ 269 w 341"/>
                <a:gd name="T23" fmla="*/ 45 h 180"/>
                <a:gd name="T24" fmla="*/ 258 w 341"/>
                <a:gd name="T25" fmla="*/ 58 h 180"/>
                <a:gd name="T26" fmla="*/ 248 w 341"/>
                <a:gd name="T27" fmla="*/ 73 h 180"/>
                <a:gd name="T28" fmla="*/ 238 w 341"/>
                <a:gd name="T29" fmla="*/ 88 h 180"/>
                <a:gd name="T30" fmla="*/ 225 w 341"/>
                <a:gd name="T31" fmla="*/ 104 h 180"/>
                <a:gd name="T32" fmla="*/ 207 w 341"/>
                <a:gd name="T33" fmla="*/ 123 h 180"/>
                <a:gd name="T34" fmla="*/ 199 w 341"/>
                <a:gd name="T35" fmla="*/ 129 h 180"/>
                <a:gd name="T36" fmla="*/ 183 w 341"/>
                <a:gd name="T37" fmla="*/ 139 h 180"/>
                <a:gd name="T38" fmla="*/ 160 w 341"/>
                <a:gd name="T39" fmla="*/ 151 h 180"/>
                <a:gd name="T40" fmla="*/ 133 w 341"/>
                <a:gd name="T41" fmla="*/ 161 h 180"/>
                <a:gd name="T42" fmla="*/ 100 w 341"/>
                <a:gd name="T43" fmla="*/ 170 h 180"/>
                <a:gd name="T44" fmla="*/ 66 w 341"/>
                <a:gd name="T45" fmla="*/ 177 h 180"/>
                <a:gd name="T46" fmla="*/ 50 w 341"/>
                <a:gd name="T47" fmla="*/ 179 h 180"/>
                <a:gd name="T48" fmla="*/ 32 w 341"/>
                <a:gd name="T49" fmla="*/ 180 h 180"/>
                <a:gd name="T50" fmla="*/ 16 w 341"/>
                <a:gd name="T51" fmla="*/ 179 h 180"/>
                <a:gd name="T52" fmla="*/ 0 w 341"/>
                <a:gd name="T53" fmla="*/ 177 h 180"/>
                <a:gd name="T54" fmla="*/ 24 w 341"/>
                <a:gd name="T55" fmla="*/ 165 h 180"/>
                <a:gd name="T56" fmla="*/ 44 w 341"/>
                <a:gd name="T57" fmla="*/ 154 h 180"/>
                <a:gd name="T58" fmla="*/ 58 w 341"/>
                <a:gd name="T59" fmla="*/ 142 h 180"/>
                <a:gd name="T60" fmla="*/ 71 w 341"/>
                <a:gd name="T61" fmla="*/ 129 h 180"/>
                <a:gd name="T62" fmla="*/ 81 w 341"/>
                <a:gd name="T63" fmla="*/ 116 h 180"/>
                <a:gd name="T64" fmla="*/ 91 w 341"/>
                <a:gd name="T65" fmla="*/ 103 h 180"/>
                <a:gd name="T66" fmla="*/ 102 w 341"/>
                <a:gd name="T67" fmla="*/ 90 h 180"/>
                <a:gd name="T68" fmla="*/ 112 w 341"/>
                <a:gd name="T69" fmla="*/ 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180">
                  <a:moveTo>
                    <a:pt x="112" y="76"/>
                  </a:moveTo>
                  <a:lnTo>
                    <a:pt x="126" y="65"/>
                  </a:lnTo>
                  <a:lnTo>
                    <a:pt x="144" y="53"/>
                  </a:lnTo>
                  <a:lnTo>
                    <a:pt x="165" y="42"/>
                  </a:lnTo>
                  <a:lnTo>
                    <a:pt x="188" y="32"/>
                  </a:lnTo>
                  <a:lnTo>
                    <a:pt x="217" y="22"/>
                  </a:lnTo>
                  <a:lnTo>
                    <a:pt x="253" y="12"/>
                  </a:lnTo>
                  <a:lnTo>
                    <a:pt x="293" y="5"/>
                  </a:lnTo>
                  <a:lnTo>
                    <a:pt x="341" y="0"/>
                  </a:lnTo>
                  <a:lnTo>
                    <a:pt x="308" y="17"/>
                  </a:lnTo>
                  <a:lnTo>
                    <a:pt x="285" y="32"/>
                  </a:lnTo>
                  <a:lnTo>
                    <a:pt x="269" y="45"/>
                  </a:lnTo>
                  <a:lnTo>
                    <a:pt x="258" y="58"/>
                  </a:lnTo>
                  <a:lnTo>
                    <a:pt x="248" y="73"/>
                  </a:lnTo>
                  <a:lnTo>
                    <a:pt x="238" y="88"/>
                  </a:lnTo>
                  <a:lnTo>
                    <a:pt x="225" y="104"/>
                  </a:lnTo>
                  <a:lnTo>
                    <a:pt x="207" y="123"/>
                  </a:lnTo>
                  <a:lnTo>
                    <a:pt x="199" y="129"/>
                  </a:lnTo>
                  <a:lnTo>
                    <a:pt x="183" y="139"/>
                  </a:lnTo>
                  <a:lnTo>
                    <a:pt x="160" y="151"/>
                  </a:lnTo>
                  <a:lnTo>
                    <a:pt x="133" y="161"/>
                  </a:lnTo>
                  <a:lnTo>
                    <a:pt x="100" y="170"/>
                  </a:lnTo>
                  <a:lnTo>
                    <a:pt x="66" y="177"/>
                  </a:lnTo>
                  <a:lnTo>
                    <a:pt x="50" y="179"/>
                  </a:lnTo>
                  <a:lnTo>
                    <a:pt x="32" y="180"/>
                  </a:lnTo>
                  <a:lnTo>
                    <a:pt x="16" y="179"/>
                  </a:lnTo>
                  <a:lnTo>
                    <a:pt x="0" y="177"/>
                  </a:lnTo>
                  <a:lnTo>
                    <a:pt x="24" y="165"/>
                  </a:lnTo>
                  <a:lnTo>
                    <a:pt x="44" y="154"/>
                  </a:lnTo>
                  <a:lnTo>
                    <a:pt x="58" y="142"/>
                  </a:lnTo>
                  <a:lnTo>
                    <a:pt x="71" y="129"/>
                  </a:lnTo>
                  <a:lnTo>
                    <a:pt x="81" y="116"/>
                  </a:lnTo>
                  <a:lnTo>
                    <a:pt x="91" y="103"/>
                  </a:lnTo>
                  <a:lnTo>
                    <a:pt x="102" y="90"/>
                  </a:lnTo>
                  <a:lnTo>
                    <a:pt x="112" y="76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3692" y="3989"/>
              <a:ext cx="171" cy="150"/>
            </a:xfrm>
            <a:custGeom>
              <a:avLst/>
              <a:gdLst>
                <a:gd name="T0" fmla="*/ 114 w 341"/>
                <a:gd name="T1" fmla="*/ 155 h 298"/>
                <a:gd name="T2" fmla="*/ 128 w 341"/>
                <a:gd name="T3" fmla="*/ 138 h 298"/>
                <a:gd name="T4" fmla="*/ 146 w 341"/>
                <a:gd name="T5" fmla="*/ 119 h 298"/>
                <a:gd name="T6" fmla="*/ 165 w 341"/>
                <a:gd name="T7" fmla="*/ 100 h 298"/>
                <a:gd name="T8" fmla="*/ 190 w 341"/>
                <a:gd name="T9" fmla="*/ 81 h 298"/>
                <a:gd name="T10" fmla="*/ 219 w 341"/>
                <a:gd name="T11" fmla="*/ 61 h 298"/>
                <a:gd name="T12" fmla="*/ 253 w 341"/>
                <a:gd name="T13" fmla="*/ 41 h 298"/>
                <a:gd name="T14" fmla="*/ 294 w 341"/>
                <a:gd name="T15" fmla="*/ 20 h 298"/>
                <a:gd name="T16" fmla="*/ 341 w 341"/>
                <a:gd name="T17" fmla="*/ 0 h 298"/>
                <a:gd name="T18" fmla="*/ 310 w 341"/>
                <a:gd name="T19" fmla="*/ 28 h 298"/>
                <a:gd name="T20" fmla="*/ 287 w 341"/>
                <a:gd name="T21" fmla="*/ 53 h 298"/>
                <a:gd name="T22" fmla="*/ 271 w 341"/>
                <a:gd name="T23" fmla="*/ 72 h 298"/>
                <a:gd name="T24" fmla="*/ 260 w 341"/>
                <a:gd name="T25" fmla="*/ 92 h 298"/>
                <a:gd name="T26" fmla="*/ 250 w 341"/>
                <a:gd name="T27" fmla="*/ 112 h 298"/>
                <a:gd name="T28" fmla="*/ 239 w 341"/>
                <a:gd name="T29" fmla="*/ 132 h 298"/>
                <a:gd name="T30" fmla="*/ 226 w 341"/>
                <a:gd name="T31" fmla="*/ 155 h 298"/>
                <a:gd name="T32" fmla="*/ 209 w 341"/>
                <a:gd name="T33" fmla="*/ 180 h 298"/>
                <a:gd name="T34" fmla="*/ 201 w 341"/>
                <a:gd name="T35" fmla="*/ 190 h 298"/>
                <a:gd name="T36" fmla="*/ 185 w 341"/>
                <a:gd name="T37" fmla="*/ 206 h 298"/>
                <a:gd name="T38" fmla="*/ 162 w 341"/>
                <a:gd name="T39" fmla="*/ 224 h 298"/>
                <a:gd name="T40" fmla="*/ 133 w 341"/>
                <a:gd name="T41" fmla="*/ 244 h 298"/>
                <a:gd name="T42" fmla="*/ 118 w 341"/>
                <a:gd name="T43" fmla="*/ 254 h 298"/>
                <a:gd name="T44" fmla="*/ 102 w 341"/>
                <a:gd name="T45" fmla="*/ 264 h 298"/>
                <a:gd name="T46" fmla="*/ 84 w 341"/>
                <a:gd name="T47" fmla="*/ 272 h 298"/>
                <a:gd name="T48" fmla="*/ 68 w 341"/>
                <a:gd name="T49" fmla="*/ 280 h 298"/>
                <a:gd name="T50" fmla="*/ 50 w 341"/>
                <a:gd name="T51" fmla="*/ 287 h 298"/>
                <a:gd name="T52" fmla="*/ 34 w 341"/>
                <a:gd name="T53" fmla="*/ 294 h 298"/>
                <a:gd name="T54" fmla="*/ 16 w 341"/>
                <a:gd name="T55" fmla="*/ 297 h 298"/>
                <a:gd name="T56" fmla="*/ 0 w 341"/>
                <a:gd name="T57" fmla="*/ 298 h 298"/>
                <a:gd name="T58" fmla="*/ 24 w 341"/>
                <a:gd name="T59" fmla="*/ 280 h 298"/>
                <a:gd name="T60" fmla="*/ 44 w 341"/>
                <a:gd name="T61" fmla="*/ 262 h 298"/>
                <a:gd name="T62" fmla="*/ 60 w 341"/>
                <a:gd name="T63" fmla="*/ 244 h 298"/>
                <a:gd name="T64" fmla="*/ 71 w 341"/>
                <a:gd name="T65" fmla="*/ 226 h 298"/>
                <a:gd name="T66" fmla="*/ 83 w 341"/>
                <a:gd name="T67" fmla="*/ 208 h 298"/>
                <a:gd name="T68" fmla="*/ 92 w 341"/>
                <a:gd name="T69" fmla="*/ 190 h 298"/>
                <a:gd name="T70" fmla="*/ 102 w 341"/>
                <a:gd name="T71" fmla="*/ 173 h 298"/>
                <a:gd name="T72" fmla="*/ 114 w 341"/>
                <a:gd name="T73" fmla="*/ 15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" h="298">
                  <a:moveTo>
                    <a:pt x="114" y="155"/>
                  </a:moveTo>
                  <a:lnTo>
                    <a:pt x="128" y="138"/>
                  </a:lnTo>
                  <a:lnTo>
                    <a:pt x="146" y="119"/>
                  </a:lnTo>
                  <a:lnTo>
                    <a:pt x="165" y="100"/>
                  </a:lnTo>
                  <a:lnTo>
                    <a:pt x="190" y="81"/>
                  </a:lnTo>
                  <a:lnTo>
                    <a:pt x="219" y="61"/>
                  </a:lnTo>
                  <a:lnTo>
                    <a:pt x="253" y="41"/>
                  </a:lnTo>
                  <a:lnTo>
                    <a:pt x="294" y="20"/>
                  </a:lnTo>
                  <a:lnTo>
                    <a:pt x="341" y="0"/>
                  </a:lnTo>
                  <a:lnTo>
                    <a:pt x="310" y="28"/>
                  </a:lnTo>
                  <a:lnTo>
                    <a:pt x="287" y="53"/>
                  </a:lnTo>
                  <a:lnTo>
                    <a:pt x="271" y="72"/>
                  </a:lnTo>
                  <a:lnTo>
                    <a:pt x="260" y="92"/>
                  </a:lnTo>
                  <a:lnTo>
                    <a:pt x="250" y="112"/>
                  </a:lnTo>
                  <a:lnTo>
                    <a:pt x="239" y="132"/>
                  </a:lnTo>
                  <a:lnTo>
                    <a:pt x="226" y="155"/>
                  </a:lnTo>
                  <a:lnTo>
                    <a:pt x="209" y="180"/>
                  </a:lnTo>
                  <a:lnTo>
                    <a:pt x="201" y="190"/>
                  </a:lnTo>
                  <a:lnTo>
                    <a:pt x="185" y="206"/>
                  </a:lnTo>
                  <a:lnTo>
                    <a:pt x="162" y="224"/>
                  </a:lnTo>
                  <a:lnTo>
                    <a:pt x="133" y="244"/>
                  </a:lnTo>
                  <a:lnTo>
                    <a:pt x="118" y="254"/>
                  </a:lnTo>
                  <a:lnTo>
                    <a:pt x="102" y="264"/>
                  </a:lnTo>
                  <a:lnTo>
                    <a:pt x="84" y="272"/>
                  </a:lnTo>
                  <a:lnTo>
                    <a:pt x="68" y="280"/>
                  </a:lnTo>
                  <a:lnTo>
                    <a:pt x="50" y="287"/>
                  </a:lnTo>
                  <a:lnTo>
                    <a:pt x="34" y="294"/>
                  </a:lnTo>
                  <a:lnTo>
                    <a:pt x="16" y="297"/>
                  </a:lnTo>
                  <a:lnTo>
                    <a:pt x="0" y="298"/>
                  </a:lnTo>
                  <a:lnTo>
                    <a:pt x="24" y="280"/>
                  </a:lnTo>
                  <a:lnTo>
                    <a:pt x="44" y="262"/>
                  </a:lnTo>
                  <a:lnTo>
                    <a:pt x="60" y="244"/>
                  </a:lnTo>
                  <a:lnTo>
                    <a:pt x="71" y="226"/>
                  </a:lnTo>
                  <a:lnTo>
                    <a:pt x="83" y="208"/>
                  </a:lnTo>
                  <a:lnTo>
                    <a:pt x="92" y="190"/>
                  </a:lnTo>
                  <a:lnTo>
                    <a:pt x="102" y="173"/>
                  </a:lnTo>
                  <a:lnTo>
                    <a:pt x="114" y="15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053" y="4152"/>
              <a:ext cx="170" cy="63"/>
            </a:xfrm>
            <a:custGeom>
              <a:avLst/>
              <a:gdLst>
                <a:gd name="T0" fmla="*/ 112 w 339"/>
                <a:gd name="T1" fmla="*/ 36 h 127"/>
                <a:gd name="T2" fmla="*/ 127 w 339"/>
                <a:gd name="T3" fmla="*/ 28 h 127"/>
                <a:gd name="T4" fmla="*/ 145 w 339"/>
                <a:gd name="T5" fmla="*/ 20 h 127"/>
                <a:gd name="T6" fmla="*/ 164 w 339"/>
                <a:gd name="T7" fmla="*/ 11 h 127"/>
                <a:gd name="T8" fmla="*/ 188 w 339"/>
                <a:gd name="T9" fmla="*/ 5 h 127"/>
                <a:gd name="T10" fmla="*/ 218 w 339"/>
                <a:gd name="T11" fmla="*/ 2 h 127"/>
                <a:gd name="T12" fmla="*/ 252 w 339"/>
                <a:gd name="T13" fmla="*/ 0 h 127"/>
                <a:gd name="T14" fmla="*/ 292 w 339"/>
                <a:gd name="T15" fmla="*/ 0 h 127"/>
                <a:gd name="T16" fmla="*/ 339 w 339"/>
                <a:gd name="T17" fmla="*/ 3 h 127"/>
                <a:gd name="T18" fmla="*/ 320 w 339"/>
                <a:gd name="T19" fmla="*/ 10 h 127"/>
                <a:gd name="T20" fmla="*/ 302 w 339"/>
                <a:gd name="T21" fmla="*/ 18 h 127"/>
                <a:gd name="T22" fmla="*/ 287 w 339"/>
                <a:gd name="T23" fmla="*/ 30 h 127"/>
                <a:gd name="T24" fmla="*/ 273 w 339"/>
                <a:gd name="T25" fmla="*/ 41 h 127"/>
                <a:gd name="T26" fmla="*/ 258 w 339"/>
                <a:gd name="T27" fmla="*/ 54 h 127"/>
                <a:gd name="T28" fmla="*/ 244 w 339"/>
                <a:gd name="T29" fmla="*/ 68 h 127"/>
                <a:gd name="T30" fmla="*/ 227 w 339"/>
                <a:gd name="T31" fmla="*/ 82 h 127"/>
                <a:gd name="T32" fmla="*/ 208 w 339"/>
                <a:gd name="T33" fmla="*/ 97 h 127"/>
                <a:gd name="T34" fmla="*/ 200 w 339"/>
                <a:gd name="T35" fmla="*/ 102 h 127"/>
                <a:gd name="T36" fmla="*/ 184 w 339"/>
                <a:gd name="T37" fmla="*/ 110 h 127"/>
                <a:gd name="T38" fmla="*/ 161 w 339"/>
                <a:gd name="T39" fmla="*/ 117 h 127"/>
                <a:gd name="T40" fmla="*/ 133 w 339"/>
                <a:gd name="T41" fmla="*/ 122 h 127"/>
                <a:gd name="T42" fmla="*/ 101 w 339"/>
                <a:gd name="T43" fmla="*/ 127 h 127"/>
                <a:gd name="T44" fmla="*/ 67 w 339"/>
                <a:gd name="T45" fmla="*/ 127 h 127"/>
                <a:gd name="T46" fmla="*/ 51 w 339"/>
                <a:gd name="T47" fmla="*/ 127 h 127"/>
                <a:gd name="T48" fmla="*/ 33 w 339"/>
                <a:gd name="T49" fmla="*/ 124 h 127"/>
                <a:gd name="T50" fmla="*/ 16 w 339"/>
                <a:gd name="T51" fmla="*/ 120 h 127"/>
                <a:gd name="T52" fmla="*/ 0 w 339"/>
                <a:gd name="T53" fmla="*/ 115 h 127"/>
                <a:gd name="T54" fmla="*/ 23 w 339"/>
                <a:gd name="T55" fmla="*/ 109 h 127"/>
                <a:gd name="T56" fmla="*/ 42 w 339"/>
                <a:gd name="T57" fmla="*/ 101 h 127"/>
                <a:gd name="T58" fmla="*/ 59 w 339"/>
                <a:gd name="T59" fmla="*/ 91 h 127"/>
                <a:gd name="T60" fmla="*/ 72 w 339"/>
                <a:gd name="T61" fmla="*/ 81 h 127"/>
                <a:gd name="T62" fmla="*/ 91 w 339"/>
                <a:gd name="T63" fmla="*/ 58 h 127"/>
                <a:gd name="T64" fmla="*/ 112 w 339"/>
                <a:gd name="T65" fmla="*/ 3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127">
                  <a:moveTo>
                    <a:pt x="112" y="36"/>
                  </a:moveTo>
                  <a:lnTo>
                    <a:pt x="127" y="28"/>
                  </a:lnTo>
                  <a:lnTo>
                    <a:pt x="145" y="20"/>
                  </a:lnTo>
                  <a:lnTo>
                    <a:pt x="164" y="11"/>
                  </a:lnTo>
                  <a:lnTo>
                    <a:pt x="188" y="5"/>
                  </a:lnTo>
                  <a:lnTo>
                    <a:pt x="218" y="2"/>
                  </a:lnTo>
                  <a:lnTo>
                    <a:pt x="252" y="0"/>
                  </a:lnTo>
                  <a:lnTo>
                    <a:pt x="292" y="0"/>
                  </a:lnTo>
                  <a:lnTo>
                    <a:pt x="339" y="3"/>
                  </a:lnTo>
                  <a:lnTo>
                    <a:pt x="320" y="10"/>
                  </a:lnTo>
                  <a:lnTo>
                    <a:pt x="302" y="18"/>
                  </a:lnTo>
                  <a:lnTo>
                    <a:pt x="287" y="30"/>
                  </a:lnTo>
                  <a:lnTo>
                    <a:pt x="273" y="41"/>
                  </a:lnTo>
                  <a:lnTo>
                    <a:pt x="258" y="54"/>
                  </a:lnTo>
                  <a:lnTo>
                    <a:pt x="244" y="68"/>
                  </a:lnTo>
                  <a:lnTo>
                    <a:pt x="227" y="82"/>
                  </a:lnTo>
                  <a:lnTo>
                    <a:pt x="208" y="97"/>
                  </a:lnTo>
                  <a:lnTo>
                    <a:pt x="200" y="102"/>
                  </a:lnTo>
                  <a:lnTo>
                    <a:pt x="184" y="110"/>
                  </a:lnTo>
                  <a:lnTo>
                    <a:pt x="161" y="117"/>
                  </a:lnTo>
                  <a:lnTo>
                    <a:pt x="133" y="122"/>
                  </a:lnTo>
                  <a:lnTo>
                    <a:pt x="101" y="127"/>
                  </a:lnTo>
                  <a:lnTo>
                    <a:pt x="67" y="127"/>
                  </a:lnTo>
                  <a:lnTo>
                    <a:pt x="51" y="127"/>
                  </a:lnTo>
                  <a:lnTo>
                    <a:pt x="33" y="124"/>
                  </a:lnTo>
                  <a:lnTo>
                    <a:pt x="16" y="120"/>
                  </a:lnTo>
                  <a:lnTo>
                    <a:pt x="0" y="115"/>
                  </a:lnTo>
                  <a:lnTo>
                    <a:pt x="23" y="109"/>
                  </a:lnTo>
                  <a:lnTo>
                    <a:pt x="42" y="101"/>
                  </a:lnTo>
                  <a:lnTo>
                    <a:pt x="59" y="91"/>
                  </a:lnTo>
                  <a:lnTo>
                    <a:pt x="72" y="81"/>
                  </a:lnTo>
                  <a:lnTo>
                    <a:pt x="91" y="58"/>
                  </a:lnTo>
                  <a:lnTo>
                    <a:pt x="112" y="36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417" y="4102"/>
              <a:ext cx="171" cy="103"/>
            </a:xfrm>
            <a:custGeom>
              <a:avLst/>
              <a:gdLst>
                <a:gd name="T0" fmla="*/ 113 w 341"/>
                <a:gd name="T1" fmla="*/ 94 h 205"/>
                <a:gd name="T2" fmla="*/ 128 w 341"/>
                <a:gd name="T3" fmla="*/ 81 h 205"/>
                <a:gd name="T4" fmla="*/ 146 w 341"/>
                <a:gd name="T5" fmla="*/ 68 h 205"/>
                <a:gd name="T6" fmla="*/ 165 w 341"/>
                <a:gd name="T7" fmla="*/ 54 h 205"/>
                <a:gd name="T8" fmla="*/ 190 w 341"/>
                <a:gd name="T9" fmla="*/ 41 h 205"/>
                <a:gd name="T10" fmla="*/ 219 w 341"/>
                <a:gd name="T11" fmla="*/ 30 h 205"/>
                <a:gd name="T12" fmla="*/ 253 w 341"/>
                <a:gd name="T13" fmla="*/ 18 h 205"/>
                <a:gd name="T14" fmla="*/ 294 w 341"/>
                <a:gd name="T15" fmla="*/ 8 h 205"/>
                <a:gd name="T16" fmla="*/ 341 w 341"/>
                <a:gd name="T17" fmla="*/ 0 h 205"/>
                <a:gd name="T18" fmla="*/ 321 w 341"/>
                <a:gd name="T19" fmla="*/ 13 h 205"/>
                <a:gd name="T20" fmla="*/ 303 w 341"/>
                <a:gd name="T21" fmla="*/ 26 h 205"/>
                <a:gd name="T22" fmla="*/ 289 w 341"/>
                <a:gd name="T23" fmla="*/ 43 h 205"/>
                <a:gd name="T24" fmla="*/ 274 w 341"/>
                <a:gd name="T25" fmla="*/ 58 h 205"/>
                <a:gd name="T26" fmla="*/ 259 w 341"/>
                <a:gd name="T27" fmla="*/ 76 h 205"/>
                <a:gd name="T28" fmla="*/ 245 w 341"/>
                <a:gd name="T29" fmla="*/ 94 h 205"/>
                <a:gd name="T30" fmla="*/ 229 w 341"/>
                <a:gd name="T31" fmla="*/ 114 h 205"/>
                <a:gd name="T32" fmla="*/ 209 w 341"/>
                <a:gd name="T33" fmla="*/ 134 h 205"/>
                <a:gd name="T34" fmla="*/ 201 w 341"/>
                <a:gd name="T35" fmla="*/ 142 h 205"/>
                <a:gd name="T36" fmla="*/ 185 w 341"/>
                <a:gd name="T37" fmla="*/ 153 h 205"/>
                <a:gd name="T38" fmla="*/ 162 w 341"/>
                <a:gd name="T39" fmla="*/ 165 h 205"/>
                <a:gd name="T40" fmla="*/ 133 w 341"/>
                <a:gd name="T41" fmla="*/ 178 h 205"/>
                <a:gd name="T42" fmla="*/ 102 w 341"/>
                <a:gd name="T43" fmla="*/ 190 h 205"/>
                <a:gd name="T44" fmla="*/ 68 w 341"/>
                <a:gd name="T45" fmla="*/ 200 h 205"/>
                <a:gd name="T46" fmla="*/ 50 w 341"/>
                <a:gd name="T47" fmla="*/ 201 h 205"/>
                <a:gd name="T48" fmla="*/ 34 w 341"/>
                <a:gd name="T49" fmla="*/ 203 h 205"/>
                <a:gd name="T50" fmla="*/ 16 w 341"/>
                <a:gd name="T51" fmla="*/ 205 h 205"/>
                <a:gd name="T52" fmla="*/ 0 w 341"/>
                <a:gd name="T53" fmla="*/ 203 h 205"/>
                <a:gd name="T54" fmla="*/ 24 w 341"/>
                <a:gd name="T55" fmla="*/ 190 h 205"/>
                <a:gd name="T56" fmla="*/ 44 w 341"/>
                <a:gd name="T57" fmla="*/ 176 h 205"/>
                <a:gd name="T58" fmla="*/ 60 w 341"/>
                <a:gd name="T59" fmla="*/ 163 h 205"/>
                <a:gd name="T60" fmla="*/ 71 w 341"/>
                <a:gd name="T61" fmla="*/ 150 h 205"/>
                <a:gd name="T62" fmla="*/ 83 w 341"/>
                <a:gd name="T63" fmla="*/ 135 h 205"/>
                <a:gd name="T64" fmla="*/ 92 w 341"/>
                <a:gd name="T65" fmla="*/ 122 h 205"/>
                <a:gd name="T66" fmla="*/ 102 w 341"/>
                <a:gd name="T67" fmla="*/ 107 h 205"/>
                <a:gd name="T68" fmla="*/ 113 w 341"/>
                <a:gd name="T69" fmla="*/ 9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1" h="205">
                  <a:moveTo>
                    <a:pt x="113" y="94"/>
                  </a:moveTo>
                  <a:lnTo>
                    <a:pt x="128" y="81"/>
                  </a:lnTo>
                  <a:lnTo>
                    <a:pt x="146" y="68"/>
                  </a:lnTo>
                  <a:lnTo>
                    <a:pt x="165" y="54"/>
                  </a:lnTo>
                  <a:lnTo>
                    <a:pt x="190" y="41"/>
                  </a:lnTo>
                  <a:lnTo>
                    <a:pt x="219" y="30"/>
                  </a:lnTo>
                  <a:lnTo>
                    <a:pt x="253" y="18"/>
                  </a:lnTo>
                  <a:lnTo>
                    <a:pt x="294" y="8"/>
                  </a:lnTo>
                  <a:lnTo>
                    <a:pt x="341" y="0"/>
                  </a:lnTo>
                  <a:lnTo>
                    <a:pt x="321" y="13"/>
                  </a:lnTo>
                  <a:lnTo>
                    <a:pt x="303" y="26"/>
                  </a:lnTo>
                  <a:lnTo>
                    <a:pt x="289" y="43"/>
                  </a:lnTo>
                  <a:lnTo>
                    <a:pt x="274" y="58"/>
                  </a:lnTo>
                  <a:lnTo>
                    <a:pt x="259" y="76"/>
                  </a:lnTo>
                  <a:lnTo>
                    <a:pt x="245" y="94"/>
                  </a:lnTo>
                  <a:lnTo>
                    <a:pt x="229" y="114"/>
                  </a:lnTo>
                  <a:lnTo>
                    <a:pt x="209" y="134"/>
                  </a:lnTo>
                  <a:lnTo>
                    <a:pt x="201" y="142"/>
                  </a:lnTo>
                  <a:lnTo>
                    <a:pt x="185" y="153"/>
                  </a:lnTo>
                  <a:lnTo>
                    <a:pt x="162" y="165"/>
                  </a:lnTo>
                  <a:lnTo>
                    <a:pt x="133" y="178"/>
                  </a:lnTo>
                  <a:lnTo>
                    <a:pt x="102" y="190"/>
                  </a:lnTo>
                  <a:lnTo>
                    <a:pt x="68" y="200"/>
                  </a:lnTo>
                  <a:lnTo>
                    <a:pt x="50" y="201"/>
                  </a:lnTo>
                  <a:lnTo>
                    <a:pt x="34" y="203"/>
                  </a:lnTo>
                  <a:lnTo>
                    <a:pt x="16" y="205"/>
                  </a:lnTo>
                  <a:lnTo>
                    <a:pt x="0" y="203"/>
                  </a:lnTo>
                  <a:lnTo>
                    <a:pt x="24" y="190"/>
                  </a:lnTo>
                  <a:lnTo>
                    <a:pt x="44" y="176"/>
                  </a:lnTo>
                  <a:lnTo>
                    <a:pt x="60" y="163"/>
                  </a:lnTo>
                  <a:lnTo>
                    <a:pt x="71" y="150"/>
                  </a:lnTo>
                  <a:lnTo>
                    <a:pt x="83" y="135"/>
                  </a:lnTo>
                  <a:lnTo>
                    <a:pt x="92" y="122"/>
                  </a:lnTo>
                  <a:lnTo>
                    <a:pt x="102" y="107"/>
                  </a:lnTo>
                  <a:lnTo>
                    <a:pt x="113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3783" y="3978"/>
              <a:ext cx="116" cy="126"/>
            </a:xfrm>
            <a:custGeom>
              <a:avLst/>
              <a:gdLst>
                <a:gd name="T0" fmla="*/ 112 w 232"/>
                <a:gd name="T1" fmla="*/ 94 h 252"/>
                <a:gd name="T2" fmla="*/ 130 w 232"/>
                <a:gd name="T3" fmla="*/ 72 h 252"/>
                <a:gd name="T4" fmla="*/ 147 w 232"/>
                <a:gd name="T5" fmla="*/ 47 h 252"/>
                <a:gd name="T6" fmla="*/ 159 w 232"/>
                <a:gd name="T7" fmla="*/ 34 h 252"/>
                <a:gd name="T8" fmla="*/ 172 w 232"/>
                <a:gd name="T9" fmla="*/ 23 h 252"/>
                <a:gd name="T10" fmla="*/ 186 w 232"/>
                <a:gd name="T11" fmla="*/ 11 h 252"/>
                <a:gd name="T12" fmla="*/ 203 w 232"/>
                <a:gd name="T13" fmla="*/ 0 h 252"/>
                <a:gd name="T14" fmla="*/ 214 w 232"/>
                <a:gd name="T15" fmla="*/ 10 h 252"/>
                <a:gd name="T16" fmla="*/ 222 w 232"/>
                <a:gd name="T17" fmla="*/ 19 h 252"/>
                <a:gd name="T18" fmla="*/ 229 w 232"/>
                <a:gd name="T19" fmla="*/ 29 h 252"/>
                <a:gd name="T20" fmla="*/ 232 w 232"/>
                <a:gd name="T21" fmla="*/ 39 h 252"/>
                <a:gd name="T22" fmla="*/ 232 w 232"/>
                <a:gd name="T23" fmla="*/ 51 h 252"/>
                <a:gd name="T24" fmla="*/ 230 w 232"/>
                <a:gd name="T25" fmla="*/ 61 h 252"/>
                <a:gd name="T26" fmla="*/ 229 w 232"/>
                <a:gd name="T27" fmla="*/ 71 h 252"/>
                <a:gd name="T28" fmla="*/ 225 w 232"/>
                <a:gd name="T29" fmla="*/ 81 h 252"/>
                <a:gd name="T30" fmla="*/ 216 w 232"/>
                <a:gd name="T31" fmla="*/ 97 h 252"/>
                <a:gd name="T32" fmla="*/ 209 w 232"/>
                <a:gd name="T33" fmla="*/ 109 h 252"/>
                <a:gd name="T34" fmla="*/ 206 w 232"/>
                <a:gd name="T35" fmla="*/ 112 h 252"/>
                <a:gd name="T36" fmla="*/ 204 w 232"/>
                <a:gd name="T37" fmla="*/ 114 h 252"/>
                <a:gd name="T38" fmla="*/ 206 w 232"/>
                <a:gd name="T39" fmla="*/ 114 h 252"/>
                <a:gd name="T40" fmla="*/ 207 w 232"/>
                <a:gd name="T41" fmla="*/ 112 h 252"/>
                <a:gd name="T42" fmla="*/ 199 w 232"/>
                <a:gd name="T43" fmla="*/ 123 h 252"/>
                <a:gd name="T44" fmla="*/ 183 w 232"/>
                <a:gd name="T45" fmla="*/ 142 h 252"/>
                <a:gd name="T46" fmla="*/ 160 w 232"/>
                <a:gd name="T47" fmla="*/ 163 h 252"/>
                <a:gd name="T48" fmla="*/ 133 w 232"/>
                <a:gd name="T49" fmla="*/ 186 h 252"/>
                <a:gd name="T50" fmla="*/ 117 w 232"/>
                <a:gd name="T51" fmla="*/ 198 h 252"/>
                <a:gd name="T52" fmla="*/ 100 w 232"/>
                <a:gd name="T53" fmla="*/ 208 h 252"/>
                <a:gd name="T54" fmla="*/ 84 w 232"/>
                <a:gd name="T55" fmla="*/ 219 h 252"/>
                <a:gd name="T56" fmla="*/ 68 w 232"/>
                <a:gd name="T57" fmla="*/ 229 h 252"/>
                <a:gd name="T58" fmla="*/ 50 w 232"/>
                <a:gd name="T59" fmla="*/ 237 h 252"/>
                <a:gd name="T60" fmla="*/ 32 w 232"/>
                <a:gd name="T61" fmla="*/ 244 h 252"/>
                <a:gd name="T62" fmla="*/ 16 w 232"/>
                <a:gd name="T63" fmla="*/ 249 h 252"/>
                <a:gd name="T64" fmla="*/ 0 w 232"/>
                <a:gd name="T65" fmla="*/ 252 h 252"/>
                <a:gd name="T66" fmla="*/ 24 w 232"/>
                <a:gd name="T67" fmla="*/ 231 h 252"/>
                <a:gd name="T68" fmla="*/ 42 w 232"/>
                <a:gd name="T69" fmla="*/ 209 h 252"/>
                <a:gd name="T70" fmla="*/ 58 w 232"/>
                <a:gd name="T71" fmla="*/ 189 h 252"/>
                <a:gd name="T72" fmla="*/ 71 w 232"/>
                <a:gd name="T73" fmla="*/ 170 h 252"/>
                <a:gd name="T74" fmla="*/ 81 w 232"/>
                <a:gd name="T75" fmla="*/ 151 h 252"/>
                <a:gd name="T76" fmla="*/ 91 w 232"/>
                <a:gd name="T77" fmla="*/ 132 h 252"/>
                <a:gd name="T78" fmla="*/ 102 w 232"/>
                <a:gd name="T79" fmla="*/ 114 h 252"/>
                <a:gd name="T80" fmla="*/ 112 w 232"/>
                <a:gd name="T81" fmla="*/ 9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" h="252">
                  <a:moveTo>
                    <a:pt x="112" y="94"/>
                  </a:moveTo>
                  <a:lnTo>
                    <a:pt x="130" y="72"/>
                  </a:lnTo>
                  <a:lnTo>
                    <a:pt x="147" y="47"/>
                  </a:lnTo>
                  <a:lnTo>
                    <a:pt x="159" y="34"/>
                  </a:lnTo>
                  <a:lnTo>
                    <a:pt x="172" y="23"/>
                  </a:lnTo>
                  <a:lnTo>
                    <a:pt x="186" y="11"/>
                  </a:lnTo>
                  <a:lnTo>
                    <a:pt x="203" y="0"/>
                  </a:lnTo>
                  <a:lnTo>
                    <a:pt x="214" y="10"/>
                  </a:lnTo>
                  <a:lnTo>
                    <a:pt x="222" y="19"/>
                  </a:lnTo>
                  <a:lnTo>
                    <a:pt x="229" y="29"/>
                  </a:lnTo>
                  <a:lnTo>
                    <a:pt x="232" y="39"/>
                  </a:lnTo>
                  <a:lnTo>
                    <a:pt x="232" y="51"/>
                  </a:lnTo>
                  <a:lnTo>
                    <a:pt x="230" y="61"/>
                  </a:lnTo>
                  <a:lnTo>
                    <a:pt x="229" y="71"/>
                  </a:lnTo>
                  <a:lnTo>
                    <a:pt x="225" y="81"/>
                  </a:lnTo>
                  <a:lnTo>
                    <a:pt x="216" y="97"/>
                  </a:lnTo>
                  <a:lnTo>
                    <a:pt x="209" y="109"/>
                  </a:lnTo>
                  <a:lnTo>
                    <a:pt x="206" y="112"/>
                  </a:lnTo>
                  <a:lnTo>
                    <a:pt x="204" y="114"/>
                  </a:lnTo>
                  <a:lnTo>
                    <a:pt x="206" y="114"/>
                  </a:lnTo>
                  <a:lnTo>
                    <a:pt x="207" y="112"/>
                  </a:lnTo>
                  <a:lnTo>
                    <a:pt x="199" y="123"/>
                  </a:lnTo>
                  <a:lnTo>
                    <a:pt x="183" y="142"/>
                  </a:lnTo>
                  <a:lnTo>
                    <a:pt x="160" y="163"/>
                  </a:lnTo>
                  <a:lnTo>
                    <a:pt x="133" y="186"/>
                  </a:lnTo>
                  <a:lnTo>
                    <a:pt x="117" y="198"/>
                  </a:lnTo>
                  <a:lnTo>
                    <a:pt x="100" y="208"/>
                  </a:lnTo>
                  <a:lnTo>
                    <a:pt x="84" y="219"/>
                  </a:lnTo>
                  <a:lnTo>
                    <a:pt x="68" y="229"/>
                  </a:lnTo>
                  <a:lnTo>
                    <a:pt x="50" y="237"/>
                  </a:lnTo>
                  <a:lnTo>
                    <a:pt x="32" y="244"/>
                  </a:lnTo>
                  <a:lnTo>
                    <a:pt x="16" y="249"/>
                  </a:lnTo>
                  <a:lnTo>
                    <a:pt x="0" y="252"/>
                  </a:lnTo>
                  <a:lnTo>
                    <a:pt x="24" y="231"/>
                  </a:lnTo>
                  <a:lnTo>
                    <a:pt x="42" y="209"/>
                  </a:lnTo>
                  <a:lnTo>
                    <a:pt x="58" y="189"/>
                  </a:lnTo>
                  <a:lnTo>
                    <a:pt x="71" y="170"/>
                  </a:lnTo>
                  <a:lnTo>
                    <a:pt x="81" y="151"/>
                  </a:lnTo>
                  <a:lnTo>
                    <a:pt x="91" y="132"/>
                  </a:lnTo>
                  <a:lnTo>
                    <a:pt x="102" y="114"/>
                  </a:lnTo>
                  <a:lnTo>
                    <a:pt x="112" y="9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3560" y="3002"/>
              <a:ext cx="190" cy="151"/>
            </a:xfrm>
            <a:custGeom>
              <a:avLst/>
              <a:gdLst>
                <a:gd name="T0" fmla="*/ 0 w 380"/>
                <a:gd name="T1" fmla="*/ 246 h 302"/>
                <a:gd name="T2" fmla="*/ 95 w 380"/>
                <a:gd name="T3" fmla="*/ 175 h 302"/>
                <a:gd name="T4" fmla="*/ 159 w 380"/>
                <a:gd name="T5" fmla="*/ 125 h 302"/>
                <a:gd name="T6" fmla="*/ 202 w 380"/>
                <a:gd name="T7" fmla="*/ 92 h 302"/>
                <a:gd name="T8" fmla="*/ 231 w 380"/>
                <a:gd name="T9" fmla="*/ 72 h 302"/>
                <a:gd name="T10" fmla="*/ 250 w 380"/>
                <a:gd name="T11" fmla="*/ 58 h 302"/>
                <a:gd name="T12" fmla="*/ 270 w 380"/>
                <a:gd name="T13" fmla="*/ 44 h 302"/>
                <a:gd name="T14" fmla="*/ 296 w 380"/>
                <a:gd name="T15" fmla="*/ 26 h 302"/>
                <a:gd name="T16" fmla="*/ 335 w 380"/>
                <a:gd name="T17" fmla="*/ 0 h 302"/>
                <a:gd name="T18" fmla="*/ 344 w 380"/>
                <a:gd name="T19" fmla="*/ 15 h 302"/>
                <a:gd name="T20" fmla="*/ 357 w 380"/>
                <a:gd name="T21" fmla="*/ 38 h 302"/>
                <a:gd name="T22" fmla="*/ 370 w 380"/>
                <a:gd name="T23" fmla="*/ 61 h 302"/>
                <a:gd name="T24" fmla="*/ 380 w 380"/>
                <a:gd name="T25" fmla="*/ 77 h 302"/>
                <a:gd name="T26" fmla="*/ 370 w 380"/>
                <a:gd name="T27" fmla="*/ 125 h 302"/>
                <a:gd name="T28" fmla="*/ 359 w 380"/>
                <a:gd name="T29" fmla="*/ 167 h 302"/>
                <a:gd name="T30" fmla="*/ 348 w 380"/>
                <a:gd name="T31" fmla="*/ 200 h 302"/>
                <a:gd name="T32" fmla="*/ 336 w 380"/>
                <a:gd name="T33" fmla="*/ 228 h 302"/>
                <a:gd name="T34" fmla="*/ 323 w 380"/>
                <a:gd name="T35" fmla="*/ 249 h 302"/>
                <a:gd name="T36" fmla="*/ 310 w 380"/>
                <a:gd name="T37" fmla="*/ 266 h 302"/>
                <a:gd name="T38" fmla="*/ 297 w 380"/>
                <a:gd name="T39" fmla="*/ 279 h 302"/>
                <a:gd name="T40" fmla="*/ 284 w 380"/>
                <a:gd name="T41" fmla="*/ 287 h 302"/>
                <a:gd name="T42" fmla="*/ 271 w 380"/>
                <a:gd name="T43" fmla="*/ 294 h 302"/>
                <a:gd name="T44" fmla="*/ 257 w 380"/>
                <a:gd name="T45" fmla="*/ 297 h 302"/>
                <a:gd name="T46" fmla="*/ 244 w 380"/>
                <a:gd name="T47" fmla="*/ 299 h 302"/>
                <a:gd name="T48" fmla="*/ 229 w 380"/>
                <a:gd name="T49" fmla="*/ 299 h 302"/>
                <a:gd name="T50" fmla="*/ 215 w 380"/>
                <a:gd name="T51" fmla="*/ 299 h 302"/>
                <a:gd name="T52" fmla="*/ 202 w 380"/>
                <a:gd name="T53" fmla="*/ 299 h 302"/>
                <a:gd name="T54" fmla="*/ 187 w 380"/>
                <a:gd name="T55" fmla="*/ 300 h 302"/>
                <a:gd name="T56" fmla="*/ 172 w 380"/>
                <a:gd name="T57" fmla="*/ 302 h 302"/>
                <a:gd name="T58" fmla="*/ 163 w 380"/>
                <a:gd name="T59" fmla="*/ 302 h 302"/>
                <a:gd name="T60" fmla="*/ 151 w 380"/>
                <a:gd name="T61" fmla="*/ 302 h 302"/>
                <a:gd name="T62" fmla="*/ 142 w 380"/>
                <a:gd name="T63" fmla="*/ 300 h 302"/>
                <a:gd name="T64" fmla="*/ 130 w 380"/>
                <a:gd name="T65" fmla="*/ 297 h 302"/>
                <a:gd name="T66" fmla="*/ 111 w 380"/>
                <a:gd name="T67" fmla="*/ 290 h 302"/>
                <a:gd name="T68" fmla="*/ 91 w 380"/>
                <a:gd name="T69" fmla="*/ 282 h 302"/>
                <a:gd name="T70" fmla="*/ 70 w 380"/>
                <a:gd name="T71" fmla="*/ 272 h 302"/>
                <a:gd name="T72" fmla="*/ 49 w 380"/>
                <a:gd name="T73" fmla="*/ 262 h 302"/>
                <a:gd name="T74" fmla="*/ 26 w 380"/>
                <a:gd name="T75" fmla="*/ 254 h 302"/>
                <a:gd name="T76" fmla="*/ 0 w 380"/>
                <a:gd name="T77" fmla="*/ 24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0" h="302">
                  <a:moveTo>
                    <a:pt x="0" y="246"/>
                  </a:moveTo>
                  <a:lnTo>
                    <a:pt x="95" y="175"/>
                  </a:lnTo>
                  <a:lnTo>
                    <a:pt x="159" y="125"/>
                  </a:lnTo>
                  <a:lnTo>
                    <a:pt x="202" y="92"/>
                  </a:lnTo>
                  <a:lnTo>
                    <a:pt x="231" y="72"/>
                  </a:lnTo>
                  <a:lnTo>
                    <a:pt x="250" y="58"/>
                  </a:lnTo>
                  <a:lnTo>
                    <a:pt x="270" y="44"/>
                  </a:lnTo>
                  <a:lnTo>
                    <a:pt x="296" y="26"/>
                  </a:lnTo>
                  <a:lnTo>
                    <a:pt x="335" y="0"/>
                  </a:lnTo>
                  <a:lnTo>
                    <a:pt x="344" y="15"/>
                  </a:lnTo>
                  <a:lnTo>
                    <a:pt x="357" y="38"/>
                  </a:lnTo>
                  <a:lnTo>
                    <a:pt x="370" y="61"/>
                  </a:lnTo>
                  <a:lnTo>
                    <a:pt x="380" y="77"/>
                  </a:lnTo>
                  <a:lnTo>
                    <a:pt x="370" y="125"/>
                  </a:lnTo>
                  <a:lnTo>
                    <a:pt x="359" y="167"/>
                  </a:lnTo>
                  <a:lnTo>
                    <a:pt x="348" y="200"/>
                  </a:lnTo>
                  <a:lnTo>
                    <a:pt x="336" y="228"/>
                  </a:lnTo>
                  <a:lnTo>
                    <a:pt x="323" y="249"/>
                  </a:lnTo>
                  <a:lnTo>
                    <a:pt x="310" y="266"/>
                  </a:lnTo>
                  <a:lnTo>
                    <a:pt x="297" y="279"/>
                  </a:lnTo>
                  <a:lnTo>
                    <a:pt x="284" y="287"/>
                  </a:lnTo>
                  <a:lnTo>
                    <a:pt x="271" y="294"/>
                  </a:lnTo>
                  <a:lnTo>
                    <a:pt x="257" y="297"/>
                  </a:lnTo>
                  <a:lnTo>
                    <a:pt x="244" y="299"/>
                  </a:lnTo>
                  <a:lnTo>
                    <a:pt x="229" y="299"/>
                  </a:lnTo>
                  <a:lnTo>
                    <a:pt x="215" y="299"/>
                  </a:lnTo>
                  <a:lnTo>
                    <a:pt x="202" y="299"/>
                  </a:lnTo>
                  <a:lnTo>
                    <a:pt x="187" y="300"/>
                  </a:lnTo>
                  <a:lnTo>
                    <a:pt x="172" y="302"/>
                  </a:lnTo>
                  <a:lnTo>
                    <a:pt x="163" y="302"/>
                  </a:lnTo>
                  <a:lnTo>
                    <a:pt x="151" y="302"/>
                  </a:lnTo>
                  <a:lnTo>
                    <a:pt x="142" y="300"/>
                  </a:lnTo>
                  <a:lnTo>
                    <a:pt x="130" y="297"/>
                  </a:lnTo>
                  <a:lnTo>
                    <a:pt x="111" y="290"/>
                  </a:lnTo>
                  <a:lnTo>
                    <a:pt x="91" y="282"/>
                  </a:lnTo>
                  <a:lnTo>
                    <a:pt x="70" y="272"/>
                  </a:lnTo>
                  <a:lnTo>
                    <a:pt x="49" y="262"/>
                  </a:lnTo>
                  <a:lnTo>
                    <a:pt x="26" y="254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2566" y="2391"/>
              <a:ext cx="329" cy="541"/>
            </a:xfrm>
            <a:custGeom>
              <a:avLst/>
              <a:gdLst>
                <a:gd name="T0" fmla="*/ 657 w 657"/>
                <a:gd name="T1" fmla="*/ 1083 h 1083"/>
                <a:gd name="T2" fmla="*/ 649 w 657"/>
                <a:gd name="T3" fmla="*/ 944 h 1083"/>
                <a:gd name="T4" fmla="*/ 637 w 657"/>
                <a:gd name="T5" fmla="*/ 820 h 1083"/>
                <a:gd name="T6" fmla="*/ 621 w 657"/>
                <a:gd name="T7" fmla="*/ 708 h 1083"/>
                <a:gd name="T8" fmla="*/ 602 w 657"/>
                <a:gd name="T9" fmla="*/ 612 h 1083"/>
                <a:gd name="T10" fmla="*/ 581 w 657"/>
                <a:gd name="T11" fmla="*/ 528 h 1083"/>
                <a:gd name="T12" fmla="*/ 559 w 657"/>
                <a:gd name="T13" fmla="*/ 457 h 1083"/>
                <a:gd name="T14" fmla="*/ 537 w 657"/>
                <a:gd name="T15" fmla="*/ 398 h 1083"/>
                <a:gd name="T16" fmla="*/ 517 w 657"/>
                <a:gd name="T17" fmla="*/ 351 h 1083"/>
                <a:gd name="T18" fmla="*/ 490 w 657"/>
                <a:gd name="T19" fmla="*/ 294 h 1083"/>
                <a:gd name="T20" fmla="*/ 456 w 657"/>
                <a:gd name="T21" fmla="*/ 233 h 1083"/>
                <a:gd name="T22" fmla="*/ 412 w 657"/>
                <a:gd name="T23" fmla="*/ 172 h 1083"/>
                <a:gd name="T24" fmla="*/ 355 w 657"/>
                <a:gd name="T25" fmla="*/ 114 h 1083"/>
                <a:gd name="T26" fmla="*/ 324 w 657"/>
                <a:gd name="T27" fmla="*/ 89 h 1083"/>
                <a:gd name="T28" fmla="*/ 288 w 657"/>
                <a:gd name="T29" fmla="*/ 64 h 1083"/>
                <a:gd name="T30" fmla="*/ 249 w 657"/>
                <a:gd name="T31" fmla="*/ 44 h 1083"/>
                <a:gd name="T32" fmla="*/ 207 w 657"/>
                <a:gd name="T33" fmla="*/ 26 h 1083"/>
                <a:gd name="T34" fmla="*/ 162 w 657"/>
                <a:gd name="T35" fmla="*/ 13 h 1083"/>
                <a:gd name="T36" fmla="*/ 112 w 657"/>
                <a:gd name="T37" fmla="*/ 5 h 1083"/>
                <a:gd name="T38" fmla="*/ 58 w 657"/>
                <a:gd name="T39" fmla="*/ 0 h 1083"/>
                <a:gd name="T40" fmla="*/ 0 w 657"/>
                <a:gd name="T41" fmla="*/ 2 h 1083"/>
                <a:gd name="T42" fmla="*/ 50 w 657"/>
                <a:gd name="T43" fmla="*/ 18 h 1083"/>
                <a:gd name="T44" fmla="*/ 90 w 657"/>
                <a:gd name="T45" fmla="*/ 39 h 1083"/>
                <a:gd name="T46" fmla="*/ 125 w 657"/>
                <a:gd name="T47" fmla="*/ 64 h 1083"/>
                <a:gd name="T48" fmla="*/ 155 w 657"/>
                <a:gd name="T49" fmla="*/ 91 h 1083"/>
                <a:gd name="T50" fmla="*/ 206 w 657"/>
                <a:gd name="T51" fmla="*/ 152 h 1083"/>
                <a:gd name="T52" fmla="*/ 256 w 657"/>
                <a:gd name="T53" fmla="*/ 213 h 1083"/>
                <a:gd name="T54" fmla="*/ 298 w 657"/>
                <a:gd name="T55" fmla="*/ 294 h 1083"/>
                <a:gd name="T56" fmla="*/ 335 w 657"/>
                <a:gd name="T57" fmla="*/ 373 h 1083"/>
                <a:gd name="T58" fmla="*/ 366 w 657"/>
                <a:gd name="T59" fmla="*/ 450 h 1083"/>
                <a:gd name="T60" fmla="*/ 392 w 657"/>
                <a:gd name="T61" fmla="*/ 531 h 1083"/>
                <a:gd name="T62" fmla="*/ 413 w 657"/>
                <a:gd name="T63" fmla="*/ 615 h 1083"/>
                <a:gd name="T64" fmla="*/ 428 w 657"/>
                <a:gd name="T65" fmla="*/ 706 h 1083"/>
                <a:gd name="T66" fmla="*/ 434 w 657"/>
                <a:gd name="T67" fmla="*/ 807 h 1083"/>
                <a:gd name="T68" fmla="*/ 436 w 657"/>
                <a:gd name="T69" fmla="*/ 917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83">
                  <a:moveTo>
                    <a:pt x="436" y="917"/>
                  </a:moveTo>
                  <a:lnTo>
                    <a:pt x="657" y="1083"/>
                  </a:lnTo>
                  <a:lnTo>
                    <a:pt x="654" y="1012"/>
                  </a:lnTo>
                  <a:lnTo>
                    <a:pt x="649" y="944"/>
                  </a:lnTo>
                  <a:lnTo>
                    <a:pt x="644" y="880"/>
                  </a:lnTo>
                  <a:lnTo>
                    <a:pt x="637" y="820"/>
                  </a:lnTo>
                  <a:lnTo>
                    <a:pt x="629" y="762"/>
                  </a:lnTo>
                  <a:lnTo>
                    <a:pt x="621" y="708"/>
                  </a:lnTo>
                  <a:lnTo>
                    <a:pt x="611" y="658"/>
                  </a:lnTo>
                  <a:lnTo>
                    <a:pt x="602" y="612"/>
                  </a:lnTo>
                  <a:lnTo>
                    <a:pt x="592" y="568"/>
                  </a:lnTo>
                  <a:lnTo>
                    <a:pt x="581" y="528"/>
                  </a:lnTo>
                  <a:lnTo>
                    <a:pt x="569" y="490"/>
                  </a:lnTo>
                  <a:lnTo>
                    <a:pt x="559" y="457"/>
                  </a:lnTo>
                  <a:lnTo>
                    <a:pt x="548" y="426"/>
                  </a:lnTo>
                  <a:lnTo>
                    <a:pt x="537" y="398"/>
                  </a:lnTo>
                  <a:lnTo>
                    <a:pt x="527" y="373"/>
                  </a:lnTo>
                  <a:lnTo>
                    <a:pt x="517" y="351"/>
                  </a:lnTo>
                  <a:lnTo>
                    <a:pt x="504" y="323"/>
                  </a:lnTo>
                  <a:lnTo>
                    <a:pt x="490" y="294"/>
                  </a:lnTo>
                  <a:lnTo>
                    <a:pt x="473" y="264"/>
                  </a:lnTo>
                  <a:lnTo>
                    <a:pt x="456" y="233"/>
                  </a:lnTo>
                  <a:lnTo>
                    <a:pt x="434" y="203"/>
                  </a:lnTo>
                  <a:lnTo>
                    <a:pt x="412" y="172"/>
                  </a:lnTo>
                  <a:lnTo>
                    <a:pt x="384" y="142"/>
                  </a:lnTo>
                  <a:lnTo>
                    <a:pt x="355" y="114"/>
                  </a:lnTo>
                  <a:lnTo>
                    <a:pt x="340" y="101"/>
                  </a:lnTo>
                  <a:lnTo>
                    <a:pt x="324" y="89"/>
                  </a:lnTo>
                  <a:lnTo>
                    <a:pt x="306" y="76"/>
                  </a:lnTo>
                  <a:lnTo>
                    <a:pt x="288" y="64"/>
                  </a:lnTo>
                  <a:lnTo>
                    <a:pt x="269" y="54"/>
                  </a:lnTo>
                  <a:lnTo>
                    <a:pt x="249" y="44"/>
                  </a:lnTo>
                  <a:lnTo>
                    <a:pt x="228" y="35"/>
                  </a:lnTo>
                  <a:lnTo>
                    <a:pt x="207" y="26"/>
                  </a:lnTo>
                  <a:lnTo>
                    <a:pt x="185" y="20"/>
                  </a:lnTo>
                  <a:lnTo>
                    <a:pt x="162" y="13"/>
                  </a:lnTo>
                  <a:lnTo>
                    <a:pt x="138" y="8"/>
                  </a:lnTo>
                  <a:lnTo>
                    <a:pt x="112" y="5"/>
                  </a:lnTo>
                  <a:lnTo>
                    <a:pt x="86" y="2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0" y="2"/>
                  </a:lnTo>
                  <a:lnTo>
                    <a:pt x="26" y="10"/>
                  </a:lnTo>
                  <a:lnTo>
                    <a:pt x="50" y="18"/>
                  </a:lnTo>
                  <a:lnTo>
                    <a:pt x="71" y="28"/>
                  </a:lnTo>
                  <a:lnTo>
                    <a:pt x="90" y="39"/>
                  </a:lnTo>
                  <a:lnTo>
                    <a:pt x="108" y="51"/>
                  </a:lnTo>
                  <a:lnTo>
                    <a:pt x="125" y="64"/>
                  </a:lnTo>
                  <a:lnTo>
                    <a:pt x="141" y="77"/>
                  </a:lnTo>
                  <a:lnTo>
                    <a:pt x="155" y="91"/>
                  </a:lnTo>
                  <a:lnTo>
                    <a:pt x="181" y="120"/>
                  </a:lnTo>
                  <a:lnTo>
                    <a:pt x="206" y="152"/>
                  </a:lnTo>
                  <a:lnTo>
                    <a:pt x="230" y="183"/>
                  </a:lnTo>
                  <a:lnTo>
                    <a:pt x="256" y="213"/>
                  </a:lnTo>
                  <a:lnTo>
                    <a:pt x="277" y="254"/>
                  </a:lnTo>
                  <a:lnTo>
                    <a:pt x="298" y="294"/>
                  </a:lnTo>
                  <a:lnTo>
                    <a:pt x="318" y="333"/>
                  </a:lnTo>
                  <a:lnTo>
                    <a:pt x="335" y="373"/>
                  </a:lnTo>
                  <a:lnTo>
                    <a:pt x="352" y="411"/>
                  </a:lnTo>
                  <a:lnTo>
                    <a:pt x="366" y="450"/>
                  </a:lnTo>
                  <a:lnTo>
                    <a:pt x="381" y="490"/>
                  </a:lnTo>
                  <a:lnTo>
                    <a:pt x="392" y="531"/>
                  </a:lnTo>
                  <a:lnTo>
                    <a:pt x="404" y="573"/>
                  </a:lnTo>
                  <a:lnTo>
                    <a:pt x="413" y="615"/>
                  </a:lnTo>
                  <a:lnTo>
                    <a:pt x="422" y="660"/>
                  </a:lnTo>
                  <a:lnTo>
                    <a:pt x="428" y="706"/>
                  </a:lnTo>
                  <a:lnTo>
                    <a:pt x="433" y="756"/>
                  </a:lnTo>
                  <a:lnTo>
                    <a:pt x="434" y="807"/>
                  </a:lnTo>
                  <a:lnTo>
                    <a:pt x="436" y="860"/>
                  </a:lnTo>
                  <a:lnTo>
                    <a:pt x="436" y="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13641" y="2379"/>
              <a:ext cx="328" cy="542"/>
            </a:xfrm>
            <a:custGeom>
              <a:avLst/>
              <a:gdLst>
                <a:gd name="T0" fmla="*/ 0 w 657"/>
                <a:gd name="T1" fmla="*/ 1082 h 1082"/>
                <a:gd name="T2" fmla="*/ 8 w 657"/>
                <a:gd name="T3" fmla="*/ 944 h 1082"/>
                <a:gd name="T4" fmla="*/ 21 w 657"/>
                <a:gd name="T5" fmla="*/ 818 h 1082"/>
                <a:gd name="T6" fmla="*/ 37 w 657"/>
                <a:gd name="T7" fmla="*/ 708 h 1082"/>
                <a:gd name="T8" fmla="*/ 55 w 657"/>
                <a:gd name="T9" fmla="*/ 610 h 1082"/>
                <a:gd name="T10" fmla="*/ 76 w 657"/>
                <a:gd name="T11" fmla="*/ 528 h 1082"/>
                <a:gd name="T12" fmla="*/ 99 w 657"/>
                <a:gd name="T13" fmla="*/ 455 h 1082"/>
                <a:gd name="T14" fmla="*/ 120 w 657"/>
                <a:gd name="T15" fmla="*/ 398 h 1082"/>
                <a:gd name="T16" fmla="*/ 141 w 657"/>
                <a:gd name="T17" fmla="*/ 351 h 1082"/>
                <a:gd name="T18" fmla="*/ 167 w 657"/>
                <a:gd name="T19" fmla="*/ 294 h 1082"/>
                <a:gd name="T20" fmla="*/ 201 w 657"/>
                <a:gd name="T21" fmla="*/ 232 h 1082"/>
                <a:gd name="T22" fmla="*/ 247 w 657"/>
                <a:gd name="T23" fmla="*/ 171 h 1082"/>
                <a:gd name="T24" fmla="*/ 302 w 657"/>
                <a:gd name="T25" fmla="*/ 114 h 1082"/>
                <a:gd name="T26" fmla="*/ 334 w 657"/>
                <a:gd name="T27" fmla="*/ 87 h 1082"/>
                <a:gd name="T28" fmla="*/ 368 w 657"/>
                <a:gd name="T29" fmla="*/ 64 h 1082"/>
                <a:gd name="T30" fmla="*/ 407 w 657"/>
                <a:gd name="T31" fmla="*/ 43 h 1082"/>
                <a:gd name="T32" fmla="*/ 450 w 657"/>
                <a:gd name="T33" fmla="*/ 26 h 1082"/>
                <a:gd name="T34" fmla="*/ 497 w 657"/>
                <a:gd name="T35" fmla="*/ 13 h 1082"/>
                <a:gd name="T36" fmla="*/ 545 w 657"/>
                <a:gd name="T37" fmla="*/ 3 h 1082"/>
                <a:gd name="T38" fmla="*/ 599 w 657"/>
                <a:gd name="T39" fmla="*/ 0 h 1082"/>
                <a:gd name="T40" fmla="*/ 657 w 657"/>
                <a:gd name="T41" fmla="*/ 1 h 1082"/>
                <a:gd name="T42" fmla="*/ 609 w 657"/>
                <a:gd name="T43" fmla="*/ 18 h 1082"/>
                <a:gd name="T44" fmla="*/ 566 w 657"/>
                <a:gd name="T45" fmla="*/ 39 h 1082"/>
                <a:gd name="T46" fmla="*/ 532 w 657"/>
                <a:gd name="T47" fmla="*/ 64 h 1082"/>
                <a:gd name="T48" fmla="*/ 503 w 657"/>
                <a:gd name="T49" fmla="*/ 91 h 1082"/>
                <a:gd name="T50" fmla="*/ 453 w 657"/>
                <a:gd name="T51" fmla="*/ 152 h 1082"/>
                <a:gd name="T52" fmla="*/ 401 w 657"/>
                <a:gd name="T53" fmla="*/ 213 h 1082"/>
                <a:gd name="T54" fmla="*/ 359 w 657"/>
                <a:gd name="T55" fmla="*/ 294 h 1082"/>
                <a:gd name="T56" fmla="*/ 323 w 657"/>
                <a:gd name="T57" fmla="*/ 373 h 1082"/>
                <a:gd name="T58" fmla="*/ 291 w 657"/>
                <a:gd name="T59" fmla="*/ 450 h 1082"/>
                <a:gd name="T60" fmla="*/ 265 w 657"/>
                <a:gd name="T61" fmla="*/ 531 h 1082"/>
                <a:gd name="T62" fmla="*/ 244 w 657"/>
                <a:gd name="T63" fmla="*/ 615 h 1082"/>
                <a:gd name="T64" fmla="*/ 231 w 657"/>
                <a:gd name="T65" fmla="*/ 706 h 1082"/>
                <a:gd name="T66" fmla="*/ 222 w 657"/>
                <a:gd name="T67" fmla="*/ 807 h 1082"/>
                <a:gd name="T68" fmla="*/ 222 w 657"/>
                <a:gd name="T69" fmla="*/ 916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82">
                  <a:moveTo>
                    <a:pt x="222" y="916"/>
                  </a:moveTo>
                  <a:lnTo>
                    <a:pt x="0" y="1082"/>
                  </a:lnTo>
                  <a:lnTo>
                    <a:pt x="3" y="1011"/>
                  </a:lnTo>
                  <a:lnTo>
                    <a:pt x="8" y="944"/>
                  </a:lnTo>
                  <a:lnTo>
                    <a:pt x="13" y="879"/>
                  </a:lnTo>
                  <a:lnTo>
                    <a:pt x="21" y="818"/>
                  </a:lnTo>
                  <a:lnTo>
                    <a:pt x="28" y="762"/>
                  </a:lnTo>
                  <a:lnTo>
                    <a:pt x="37" y="708"/>
                  </a:lnTo>
                  <a:lnTo>
                    <a:pt x="46" y="658"/>
                  </a:lnTo>
                  <a:lnTo>
                    <a:pt x="55" y="610"/>
                  </a:lnTo>
                  <a:lnTo>
                    <a:pt x="67" y="567"/>
                  </a:lnTo>
                  <a:lnTo>
                    <a:pt x="76" y="528"/>
                  </a:lnTo>
                  <a:lnTo>
                    <a:pt x="88" y="490"/>
                  </a:lnTo>
                  <a:lnTo>
                    <a:pt x="99" y="455"/>
                  </a:lnTo>
                  <a:lnTo>
                    <a:pt x="109" y="426"/>
                  </a:lnTo>
                  <a:lnTo>
                    <a:pt x="120" y="398"/>
                  </a:lnTo>
                  <a:lnTo>
                    <a:pt x="130" y="373"/>
                  </a:lnTo>
                  <a:lnTo>
                    <a:pt x="141" y="351"/>
                  </a:lnTo>
                  <a:lnTo>
                    <a:pt x="153" y="323"/>
                  </a:lnTo>
                  <a:lnTo>
                    <a:pt x="167" y="294"/>
                  </a:lnTo>
                  <a:lnTo>
                    <a:pt x="183" y="264"/>
                  </a:lnTo>
                  <a:lnTo>
                    <a:pt x="201" y="232"/>
                  </a:lnTo>
                  <a:lnTo>
                    <a:pt x="222" y="203"/>
                  </a:lnTo>
                  <a:lnTo>
                    <a:pt x="247" y="171"/>
                  </a:lnTo>
                  <a:lnTo>
                    <a:pt x="273" y="142"/>
                  </a:lnTo>
                  <a:lnTo>
                    <a:pt x="302" y="114"/>
                  </a:lnTo>
                  <a:lnTo>
                    <a:pt x="317" y="100"/>
                  </a:lnTo>
                  <a:lnTo>
                    <a:pt x="334" y="87"/>
                  </a:lnTo>
                  <a:lnTo>
                    <a:pt x="351" y="76"/>
                  </a:lnTo>
                  <a:lnTo>
                    <a:pt x="368" y="64"/>
                  </a:lnTo>
                  <a:lnTo>
                    <a:pt x="388" y="54"/>
                  </a:lnTo>
                  <a:lnTo>
                    <a:pt x="407" y="43"/>
                  </a:lnTo>
                  <a:lnTo>
                    <a:pt x="429" y="34"/>
                  </a:lnTo>
                  <a:lnTo>
                    <a:pt x="450" y="26"/>
                  </a:lnTo>
                  <a:lnTo>
                    <a:pt x="472" y="20"/>
                  </a:lnTo>
                  <a:lnTo>
                    <a:pt x="497" y="13"/>
                  </a:lnTo>
                  <a:lnTo>
                    <a:pt x="521" y="8"/>
                  </a:lnTo>
                  <a:lnTo>
                    <a:pt x="545" y="3"/>
                  </a:lnTo>
                  <a:lnTo>
                    <a:pt x="573" y="1"/>
                  </a:lnTo>
                  <a:lnTo>
                    <a:pt x="599" y="0"/>
                  </a:lnTo>
                  <a:lnTo>
                    <a:pt x="628" y="0"/>
                  </a:lnTo>
                  <a:lnTo>
                    <a:pt x="657" y="1"/>
                  </a:lnTo>
                  <a:lnTo>
                    <a:pt x="631" y="8"/>
                  </a:lnTo>
                  <a:lnTo>
                    <a:pt x="609" y="18"/>
                  </a:lnTo>
                  <a:lnTo>
                    <a:pt x="586" y="28"/>
                  </a:lnTo>
                  <a:lnTo>
                    <a:pt x="566" y="39"/>
                  </a:lnTo>
                  <a:lnTo>
                    <a:pt x="549" y="51"/>
                  </a:lnTo>
                  <a:lnTo>
                    <a:pt x="532" y="64"/>
                  </a:lnTo>
                  <a:lnTo>
                    <a:pt x="516" y="77"/>
                  </a:lnTo>
                  <a:lnTo>
                    <a:pt x="503" y="91"/>
                  </a:lnTo>
                  <a:lnTo>
                    <a:pt x="477" y="120"/>
                  </a:lnTo>
                  <a:lnTo>
                    <a:pt x="453" y="152"/>
                  </a:lnTo>
                  <a:lnTo>
                    <a:pt x="427" y="183"/>
                  </a:lnTo>
                  <a:lnTo>
                    <a:pt x="401" y="213"/>
                  </a:lnTo>
                  <a:lnTo>
                    <a:pt x="380" y="254"/>
                  </a:lnTo>
                  <a:lnTo>
                    <a:pt x="359" y="294"/>
                  </a:lnTo>
                  <a:lnTo>
                    <a:pt x="341" y="333"/>
                  </a:lnTo>
                  <a:lnTo>
                    <a:pt x="323" y="373"/>
                  </a:lnTo>
                  <a:lnTo>
                    <a:pt x="305" y="411"/>
                  </a:lnTo>
                  <a:lnTo>
                    <a:pt x="291" y="450"/>
                  </a:lnTo>
                  <a:lnTo>
                    <a:pt x="276" y="490"/>
                  </a:lnTo>
                  <a:lnTo>
                    <a:pt x="265" y="531"/>
                  </a:lnTo>
                  <a:lnTo>
                    <a:pt x="253" y="572"/>
                  </a:lnTo>
                  <a:lnTo>
                    <a:pt x="244" y="615"/>
                  </a:lnTo>
                  <a:lnTo>
                    <a:pt x="235" y="660"/>
                  </a:lnTo>
                  <a:lnTo>
                    <a:pt x="231" y="706"/>
                  </a:lnTo>
                  <a:lnTo>
                    <a:pt x="226" y="756"/>
                  </a:lnTo>
                  <a:lnTo>
                    <a:pt x="222" y="807"/>
                  </a:lnTo>
                  <a:lnTo>
                    <a:pt x="221" y="860"/>
                  </a:lnTo>
                  <a:lnTo>
                    <a:pt x="222" y="9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12786" y="3014"/>
              <a:ext cx="190" cy="151"/>
            </a:xfrm>
            <a:custGeom>
              <a:avLst/>
              <a:gdLst>
                <a:gd name="T0" fmla="*/ 380 w 380"/>
                <a:gd name="T1" fmla="*/ 246 h 302"/>
                <a:gd name="T2" fmla="*/ 286 w 380"/>
                <a:gd name="T3" fmla="*/ 173 h 302"/>
                <a:gd name="T4" fmla="*/ 221 w 380"/>
                <a:gd name="T5" fmla="*/ 124 h 302"/>
                <a:gd name="T6" fmla="*/ 179 w 380"/>
                <a:gd name="T7" fmla="*/ 92 h 302"/>
                <a:gd name="T8" fmla="*/ 151 w 380"/>
                <a:gd name="T9" fmla="*/ 71 h 302"/>
                <a:gd name="T10" fmla="*/ 130 w 380"/>
                <a:gd name="T11" fmla="*/ 58 h 302"/>
                <a:gd name="T12" fmla="*/ 111 w 380"/>
                <a:gd name="T13" fmla="*/ 44 h 302"/>
                <a:gd name="T14" fmla="*/ 85 w 380"/>
                <a:gd name="T15" fmla="*/ 26 h 302"/>
                <a:gd name="T16" fmla="*/ 46 w 380"/>
                <a:gd name="T17" fmla="*/ 0 h 302"/>
                <a:gd name="T18" fmla="*/ 36 w 380"/>
                <a:gd name="T19" fmla="*/ 15 h 302"/>
                <a:gd name="T20" fmla="*/ 23 w 380"/>
                <a:gd name="T21" fmla="*/ 38 h 302"/>
                <a:gd name="T22" fmla="*/ 12 w 380"/>
                <a:gd name="T23" fmla="*/ 61 h 302"/>
                <a:gd name="T24" fmla="*/ 0 w 380"/>
                <a:gd name="T25" fmla="*/ 76 h 302"/>
                <a:gd name="T26" fmla="*/ 12 w 380"/>
                <a:gd name="T27" fmla="*/ 125 h 302"/>
                <a:gd name="T28" fmla="*/ 21 w 380"/>
                <a:gd name="T29" fmla="*/ 165 h 302"/>
                <a:gd name="T30" fmla="*/ 33 w 380"/>
                <a:gd name="T31" fmla="*/ 200 h 302"/>
                <a:gd name="T32" fmla="*/ 44 w 380"/>
                <a:gd name="T33" fmla="*/ 226 h 302"/>
                <a:gd name="T34" fmla="*/ 57 w 380"/>
                <a:gd name="T35" fmla="*/ 249 h 302"/>
                <a:gd name="T36" fmla="*/ 70 w 380"/>
                <a:gd name="T37" fmla="*/ 266 h 302"/>
                <a:gd name="T38" fmla="*/ 83 w 380"/>
                <a:gd name="T39" fmla="*/ 277 h 302"/>
                <a:gd name="T40" fmla="*/ 96 w 380"/>
                <a:gd name="T41" fmla="*/ 287 h 302"/>
                <a:gd name="T42" fmla="*/ 109 w 380"/>
                <a:gd name="T43" fmla="*/ 292 h 302"/>
                <a:gd name="T44" fmla="*/ 124 w 380"/>
                <a:gd name="T45" fmla="*/ 295 h 302"/>
                <a:gd name="T46" fmla="*/ 138 w 380"/>
                <a:gd name="T47" fmla="*/ 297 h 302"/>
                <a:gd name="T48" fmla="*/ 151 w 380"/>
                <a:gd name="T49" fmla="*/ 297 h 302"/>
                <a:gd name="T50" fmla="*/ 166 w 380"/>
                <a:gd name="T51" fmla="*/ 299 h 302"/>
                <a:gd name="T52" fmla="*/ 180 w 380"/>
                <a:gd name="T53" fmla="*/ 299 h 302"/>
                <a:gd name="T54" fmla="*/ 193 w 380"/>
                <a:gd name="T55" fmla="*/ 299 h 302"/>
                <a:gd name="T56" fmla="*/ 208 w 380"/>
                <a:gd name="T57" fmla="*/ 302 h 302"/>
                <a:gd name="T58" fmla="*/ 219 w 380"/>
                <a:gd name="T59" fmla="*/ 302 h 302"/>
                <a:gd name="T60" fmla="*/ 229 w 380"/>
                <a:gd name="T61" fmla="*/ 300 h 302"/>
                <a:gd name="T62" fmla="*/ 241 w 380"/>
                <a:gd name="T63" fmla="*/ 299 h 302"/>
                <a:gd name="T64" fmla="*/ 250 w 380"/>
                <a:gd name="T65" fmla="*/ 297 h 302"/>
                <a:gd name="T66" fmla="*/ 270 w 380"/>
                <a:gd name="T67" fmla="*/ 290 h 302"/>
                <a:gd name="T68" fmla="*/ 289 w 380"/>
                <a:gd name="T69" fmla="*/ 281 h 302"/>
                <a:gd name="T70" fmla="*/ 310 w 380"/>
                <a:gd name="T71" fmla="*/ 272 h 302"/>
                <a:gd name="T72" fmla="*/ 331 w 380"/>
                <a:gd name="T73" fmla="*/ 262 h 302"/>
                <a:gd name="T74" fmla="*/ 354 w 380"/>
                <a:gd name="T75" fmla="*/ 252 h 302"/>
                <a:gd name="T76" fmla="*/ 380 w 380"/>
                <a:gd name="T77" fmla="*/ 24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0" h="302">
                  <a:moveTo>
                    <a:pt x="380" y="246"/>
                  </a:moveTo>
                  <a:lnTo>
                    <a:pt x="286" y="173"/>
                  </a:lnTo>
                  <a:lnTo>
                    <a:pt x="221" y="124"/>
                  </a:lnTo>
                  <a:lnTo>
                    <a:pt x="179" y="92"/>
                  </a:lnTo>
                  <a:lnTo>
                    <a:pt x="151" y="71"/>
                  </a:lnTo>
                  <a:lnTo>
                    <a:pt x="130" y="58"/>
                  </a:lnTo>
                  <a:lnTo>
                    <a:pt x="111" y="44"/>
                  </a:lnTo>
                  <a:lnTo>
                    <a:pt x="85" y="26"/>
                  </a:lnTo>
                  <a:lnTo>
                    <a:pt x="46" y="0"/>
                  </a:lnTo>
                  <a:lnTo>
                    <a:pt x="36" y="15"/>
                  </a:lnTo>
                  <a:lnTo>
                    <a:pt x="23" y="38"/>
                  </a:lnTo>
                  <a:lnTo>
                    <a:pt x="12" y="61"/>
                  </a:lnTo>
                  <a:lnTo>
                    <a:pt x="0" y="76"/>
                  </a:lnTo>
                  <a:lnTo>
                    <a:pt x="12" y="125"/>
                  </a:lnTo>
                  <a:lnTo>
                    <a:pt x="21" y="165"/>
                  </a:lnTo>
                  <a:lnTo>
                    <a:pt x="33" y="200"/>
                  </a:lnTo>
                  <a:lnTo>
                    <a:pt x="44" y="226"/>
                  </a:lnTo>
                  <a:lnTo>
                    <a:pt x="57" y="249"/>
                  </a:lnTo>
                  <a:lnTo>
                    <a:pt x="70" y="266"/>
                  </a:lnTo>
                  <a:lnTo>
                    <a:pt x="83" y="277"/>
                  </a:lnTo>
                  <a:lnTo>
                    <a:pt x="96" y="287"/>
                  </a:lnTo>
                  <a:lnTo>
                    <a:pt x="109" y="292"/>
                  </a:lnTo>
                  <a:lnTo>
                    <a:pt x="124" y="295"/>
                  </a:lnTo>
                  <a:lnTo>
                    <a:pt x="138" y="297"/>
                  </a:lnTo>
                  <a:lnTo>
                    <a:pt x="151" y="297"/>
                  </a:lnTo>
                  <a:lnTo>
                    <a:pt x="166" y="299"/>
                  </a:lnTo>
                  <a:lnTo>
                    <a:pt x="180" y="299"/>
                  </a:lnTo>
                  <a:lnTo>
                    <a:pt x="193" y="299"/>
                  </a:lnTo>
                  <a:lnTo>
                    <a:pt x="208" y="302"/>
                  </a:lnTo>
                  <a:lnTo>
                    <a:pt x="219" y="302"/>
                  </a:lnTo>
                  <a:lnTo>
                    <a:pt x="229" y="300"/>
                  </a:lnTo>
                  <a:lnTo>
                    <a:pt x="241" y="299"/>
                  </a:lnTo>
                  <a:lnTo>
                    <a:pt x="250" y="297"/>
                  </a:lnTo>
                  <a:lnTo>
                    <a:pt x="270" y="290"/>
                  </a:lnTo>
                  <a:lnTo>
                    <a:pt x="289" y="281"/>
                  </a:lnTo>
                  <a:lnTo>
                    <a:pt x="310" y="272"/>
                  </a:lnTo>
                  <a:lnTo>
                    <a:pt x="331" y="262"/>
                  </a:lnTo>
                  <a:lnTo>
                    <a:pt x="354" y="252"/>
                  </a:lnTo>
                  <a:lnTo>
                    <a:pt x="380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2856" y="2949"/>
              <a:ext cx="381" cy="250"/>
            </a:xfrm>
            <a:custGeom>
              <a:avLst/>
              <a:gdLst>
                <a:gd name="T0" fmla="*/ 709 w 763"/>
                <a:gd name="T1" fmla="*/ 28 h 500"/>
                <a:gd name="T2" fmla="*/ 607 w 763"/>
                <a:gd name="T3" fmla="*/ 11 h 500"/>
                <a:gd name="T4" fmla="*/ 545 w 763"/>
                <a:gd name="T5" fmla="*/ 29 h 500"/>
                <a:gd name="T6" fmla="*/ 518 w 763"/>
                <a:gd name="T7" fmla="*/ 89 h 500"/>
                <a:gd name="T8" fmla="*/ 487 w 763"/>
                <a:gd name="T9" fmla="*/ 146 h 500"/>
                <a:gd name="T10" fmla="*/ 451 w 763"/>
                <a:gd name="T11" fmla="*/ 201 h 500"/>
                <a:gd name="T12" fmla="*/ 412 w 763"/>
                <a:gd name="T13" fmla="*/ 252 h 500"/>
                <a:gd name="T14" fmla="*/ 372 w 763"/>
                <a:gd name="T15" fmla="*/ 298 h 500"/>
                <a:gd name="T16" fmla="*/ 329 w 763"/>
                <a:gd name="T17" fmla="*/ 338 h 500"/>
                <a:gd name="T18" fmla="*/ 286 w 763"/>
                <a:gd name="T19" fmla="*/ 369 h 500"/>
                <a:gd name="T20" fmla="*/ 224 w 763"/>
                <a:gd name="T21" fmla="*/ 396 h 500"/>
                <a:gd name="T22" fmla="*/ 161 w 763"/>
                <a:gd name="T23" fmla="*/ 420 h 500"/>
                <a:gd name="T24" fmla="*/ 120 w 763"/>
                <a:gd name="T25" fmla="*/ 437 h 500"/>
                <a:gd name="T26" fmla="*/ 91 w 763"/>
                <a:gd name="T27" fmla="*/ 444 h 500"/>
                <a:gd name="T28" fmla="*/ 58 w 763"/>
                <a:gd name="T29" fmla="*/ 448 h 500"/>
                <a:gd name="T30" fmla="*/ 21 w 763"/>
                <a:gd name="T31" fmla="*/ 448 h 500"/>
                <a:gd name="T32" fmla="*/ 10 w 763"/>
                <a:gd name="T33" fmla="*/ 452 h 500"/>
                <a:gd name="T34" fmla="*/ 37 w 763"/>
                <a:gd name="T35" fmla="*/ 462 h 500"/>
                <a:gd name="T36" fmla="*/ 97 w 763"/>
                <a:gd name="T37" fmla="*/ 475 h 500"/>
                <a:gd name="T38" fmla="*/ 196 w 763"/>
                <a:gd name="T39" fmla="*/ 485 h 500"/>
                <a:gd name="T40" fmla="*/ 294 w 763"/>
                <a:gd name="T41" fmla="*/ 495 h 500"/>
                <a:gd name="T42" fmla="*/ 352 w 763"/>
                <a:gd name="T43" fmla="*/ 500 h 500"/>
                <a:gd name="T44" fmla="*/ 389 w 763"/>
                <a:gd name="T45" fmla="*/ 493 h 500"/>
                <a:gd name="T46" fmla="*/ 425 w 763"/>
                <a:gd name="T47" fmla="*/ 483 h 500"/>
                <a:gd name="T48" fmla="*/ 459 w 763"/>
                <a:gd name="T49" fmla="*/ 468 h 500"/>
                <a:gd name="T50" fmla="*/ 492 w 763"/>
                <a:gd name="T51" fmla="*/ 450 h 500"/>
                <a:gd name="T52" fmla="*/ 524 w 763"/>
                <a:gd name="T53" fmla="*/ 427 h 500"/>
                <a:gd name="T54" fmla="*/ 569 w 763"/>
                <a:gd name="T55" fmla="*/ 386 h 500"/>
                <a:gd name="T56" fmla="*/ 625 w 763"/>
                <a:gd name="T57" fmla="*/ 320 h 500"/>
                <a:gd name="T58" fmla="*/ 673 w 763"/>
                <a:gd name="T59" fmla="*/ 245 h 500"/>
                <a:gd name="T60" fmla="*/ 714 w 763"/>
                <a:gd name="T61" fmla="*/ 163 h 500"/>
                <a:gd name="T62" fmla="*/ 748 w 763"/>
                <a:gd name="T63" fmla="*/ 7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3" h="500">
                  <a:moveTo>
                    <a:pt x="763" y="33"/>
                  </a:moveTo>
                  <a:lnTo>
                    <a:pt x="709" y="28"/>
                  </a:lnTo>
                  <a:lnTo>
                    <a:pt x="657" y="21"/>
                  </a:lnTo>
                  <a:lnTo>
                    <a:pt x="607" y="11"/>
                  </a:lnTo>
                  <a:lnTo>
                    <a:pt x="557" y="0"/>
                  </a:lnTo>
                  <a:lnTo>
                    <a:pt x="545" y="29"/>
                  </a:lnTo>
                  <a:lnTo>
                    <a:pt x="532" y="59"/>
                  </a:lnTo>
                  <a:lnTo>
                    <a:pt x="518" y="89"/>
                  </a:lnTo>
                  <a:lnTo>
                    <a:pt x="503" y="118"/>
                  </a:lnTo>
                  <a:lnTo>
                    <a:pt x="487" y="146"/>
                  </a:lnTo>
                  <a:lnTo>
                    <a:pt x="469" y="174"/>
                  </a:lnTo>
                  <a:lnTo>
                    <a:pt x="451" y="201"/>
                  </a:lnTo>
                  <a:lnTo>
                    <a:pt x="432" y="227"/>
                  </a:lnTo>
                  <a:lnTo>
                    <a:pt x="412" y="252"/>
                  </a:lnTo>
                  <a:lnTo>
                    <a:pt x="393" y="275"/>
                  </a:lnTo>
                  <a:lnTo>
                    <a:pt x="372" y="298"/>
                  </a:lnTo>
                  <a:lnTo>
                    <a:pt x="350" y="318"/>
                  </a:lnTo>
                  <a:lnTo>
                    <a:pt x="329" y="338"/>
                  </a:lnTo>
                  <a:lnTo>
                    <a:pt x="307" y="354"/>
                  </a:lnTo>
                  <a:lnTo>
                    <a:pt x="286" y="369"/>
                  </a:lnTo>
                  <a:lnTo>
                    <a:pt x="263" y="382"/>
                  </a:lnTo>
                  <a:lnTo>
                    <a:pt x="224" y="396"/>
                  </a:lnTo>
                  <a:lnTo>
                    <a:pt x="190" y="409"/>
                  </a:lnTo>
                  <a:lnTo>
                    <a:pt x="161" y="420"/>
                  </a:lnTo>
                  <a:lnTo>
                    <a:pt x="133" y="432"/>
                  </a:lnTo>
                  <a:lnTo>
                    <a:pt x="120" y="437"/>
                  </a:lnTo>
                  <a:lnTo>
                    <a:pt x="105" y="440"/>
                  </a:lnTo>
                  <a:lnTo>
                    <a:pt x="91" y="444"/>
                  </a:lnTo>
                  <a:lnTo>
                    <a:pt x="75" y="447"/>
                  </a:lnTo>
                  <a:lnTo>
                    <a:pt x="58" y="448"/>
                  </a:lnTo>
                  <a:lnTo>
                    <a:pt x="40" y="448"/>
                  </a:lnTo>
                  <a:lnTo>
                    <a:pt x="21" y="448"/>
                  </a:lnTo>
                  <a:lnTo>
                    <a:pt x="0" y="447"/>
                  </a:lnTo>
                  <a:lnTo>
                    <a:pt x="10" y="452"/>
                  </a:lnTo>
                  <a:lnTo>
                    <a:pt x="21" y="457"/>
                  </a:lnTo>
                  <a:lnTo>
                    <a:pt x="37" y="462"/>
                  </a:lnTo>
                  <a:lnTo>
                    <a:pt x="55" y="467"/>
                  </a:lnTo>
                  <a:lnTo>
                    <a:pt x="97" y="475"/>
                  </a:lnTo>
                  <a:lnTo>
                    <a:pt x="146" y="480"/>
                  </a:lnTo>
                  <a:lnTo>
                    <a:pt x="196" y="485"/>
                  </a:lnTo>
                  <a:lnTo>
                    <a:pt x="247" y="490"/>
                  </a:lnTo>
                  <a:lnTo>
                    <a:pt x="294" y="495"/>
                  </a:lnTo>
                  <a:lnTo>
                    <a:pt x="334" y="500"/>
                  </a:lnTo>
                  <a:lnTo>
                    <a:pt x="352" y="500"/>
                  </a:lnTo>
                  <a:lnTo>
                    <a:pt x="372" y="496"/>
                  </a:lnTo>
                  <a:lnTo>
                    <a:pt x="389" y="493"/>
                  </a:lnTo>
                  <a:lnTo>
                    <a:pt x="407" y="490"/>
                  </a:lnTo>
                  <a:lnTo>
                    <a:pt x="425" y="483"/>
                  </a:lnTo>
                  <a:lnTo>
                    <a:pt x="441" y="477"/>
                  </a:lnTo>
                  <a:lnTo>
                    <a:pt x="459" y="468"/>
                  </a:lnTo>
                  <a:lnTo>
                    <a:pt x="475" y="460"/>
                  </a:lnTo>
                  <a:lnTo>
                    <a:pt x="492" y="450"/>
                  </a:lnTo>
                  <a:lnTo>
                    <a:pt x="508" y="439"/>
                  </a:lnTo>
                  <a:lnTo>
                    <a:pt x="524" y="427"/>
                  </a:lnTo>
                  <a:lnTo>
                    <a:pt x="539" y="414"/>
                  </a:lnTo>
                  <a:lnTo>
                    <a:pt x="569" y="386"/>
                  </a:lnTo>
                  <a:lnTo>
                    <a:pt x="597" y="354"/>
                  </a:lnTo>
                  <a:lnTo>
                    <a:pt x="625" y="320"/>
                  </a:lnTo>
                  <a:lnTo>
                    <a:pt x="649" y="283"/>
                  </a:lnTo>
                  <a:lnTo>
                    <a:pt x="673" y="245"/>
                  </a:lnTo>
                  <a:lnTo>
                    <a:pt x="694" y="206"/>
                  </a:lnTo>
                  <a:lnTo>
                    <a:pt x="714" y="163"/>
                  </a:lnTo>
                  <a:lnTo>
                    <a:pt x="732" y="120"/>
                  </a:lnTo>
                  <a:lnTo>
                    <a:pt x="748" y="77"/>
                  </a:lnTo>
                  <a:lnTo>
                    <a:pt x="76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13302" y="2950"/>
              <a:ext cx="378" cy="238"/>
            </a:xfrm>
            <a:custGeom>
              <a:avLst/>
              <a:gdLst>
                <a:gd name="T0" fmla="*/ 159 w 757"/>
                <a:gd name="T1" fmla="*/ 11 h 475"/>
                <a:gd name="T2" fmla="*/ 54 w 757"/>
                <a:gd name="T3" fmla="*/ 26 h 475"/>
                <a:gd name="T4" fmla="*/ 15 w 757"/>
                <a:gd name="T5" fmla="*/ 72 h 475"/>
                <a:gd name="T6" fmla="*/ 51 w 757"/>
                <a:gd name="T7" fmla="*/ 157 h 475"/>
                <a:gd name="T8" fmla="*/ 91 w 757"/>
                <a:gd name="T9" fmla="*/ 234 h 475"/>
                <a:gd name="T10" fmla="*/ 140 w 757"/>
                <a:gd name="T11" fmla="*/ 305 h 475"/>
                <a:gd name="T12" fmla="*/ 194 w 757"/>
                <a:gd name="T13" fmla="*/ 366 h 475"/>
                <a:gd name="T14" fmla="*/ 239 w 757"/>
                <a:gd name="T15" fmla="*/ 406 h 475"/>
                <a:gd name="T16" fmla="*/ 270 w 757"/>
                <a:gd name="T17" fmla="*/ 427 h 475"/>
                <a:gd name="T18" fmla="*/ 302 w 757"/>
                <a:gd name="T19" fmla="*/ 445 h 475"/>
                <a:gd name="T20" fmla="*/ 335 w 757"/>
                <a:gd name="T21" fmla="*/ 459 h 475"/>
                <a:gd name="T22" fmla="*/ 369 w 757"/>
                <a:gd name="T23" fmla="*/ 469 h 475"/>
                <a:gd name="T24" fmla="*/ 404 w 757"/>
                <a:gd name="T25" fmla="*/ 474 h 475"/>
                <a:gd name="T26" fmla="*/ 463 w 757"/>
                <a:gd name="T27" fmla="*/ 470 h 475"/>
                <a:gd name="T28" fmla="*/ 560 w 757"/>
                <a:gd name="T29" fmla="*/ 460 h 475"/>
                <a:gd name="T30" fmla="*/ 659 w 757"/>
                <a:gd name="T31" fmla="*/ 449 h 475"/>
                <a:gd name="T32" fmla="*/ 719 w 757"/>
                <a:gd name="T33" fmla="*/ 437 h 475"/>
                <a:gd name="T34" fmla="*/ 747 w 757"/>
                <a:gd name="T35" fmla="*/ 427 h 475"/>
                <a:gd name="T36" fmla="*/ 736 w 757"/>
                <a:gd name="T37" fmla="*/ 422 h 475"/>
                <a:gd name="T38" fmla="*/ 698 w 757"/>
                <a:gd name="T39" fmla="*/ 422 h 475"/>
                <a:gd name="T40" fmla="*/ 666 w 757"/>
                <a:gd name="T41" fmla="*/ 417 h 475"/>
                <a:gd name="T42" fmla="*/ 637 w 757"/>
                <a:gd name="T43" fmla="*/ 411 h 475"/>
                <a:gd name="T44" fmla="*/ 596 w 757"/>
                <a:gd name="T45" fmla="*/ 394 h 475"/>
                <a:gd name="T46" fmla="*/ 533 w 757"/>
                <a:gd name="T47" fmla="*/ 370 h 475"/>
                <a:gd name="T48" fmla="*/ 473 w 757"/>
                <a:gd name="T49" fmla="*/ 345 h 475"/>
                <a:gd name="T50" fmla="*/ 430 w 757"/>
                <a:gd name="T51" fmla="*/ 315 h 475"/>
                <a:gd name="T52" fmla="*/ 390 w 757"/>
                <a:gd name="T53" fmla="*/ 277 h 475"/>
                <a:gd name="T54" fmla="*/ 353 w 757"/>
                <a:gd name="T55" fmla="*/ 236 h 475"/>
                <a:gd name="T56" fmla="*/ 315 w 757"/>
                <a:gd name="T57" fmla="*/ 188 h 475"/>
                <a:gd name="T58" fmla="*/ 281 w 757"/>
                <a:gd name="T59" fmla="*/ 138 h 475"/>
                <a:gd name="T60" fmla="*/ 250 w 757"/>
                <a:gd name="T61" fmla="*/ 84 h 475"/>
                <a:gd name="T62" fmla="*/ 223 w 757"/>
                <a:gd name="T63" fmla="*/ 2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475">
                  <a:moveTo>
                    <a:pt x="210" y="0"/>
                  </a:moveTo>
                  <a:lnTo>
                    <a:pt x="159" y="11"/>
                  </a:lnTo>
                  <a:lnTo>
                    <a:pt x="108" y="20"/>
                  </a:lnTo>
                  <a:lnTo>
                    <a:pt x="54" y="26"/>
                  </a:lnTo>
                  <a:lnTo>
                    <a:pt x="0" y="30"/>
                  </a:lnTo>
                  <a:lnTo>
                    <a:pt x="15" y="72"/>
                  </a:lnTo>
                  <a:lnTo>
                    <a:pt x="31" y="115"/>
                  </a:lnTo>
                  <a:lnTo>
                    <a:pt x="51" y="157"/>
                  </a:lnTo>
                  <a:lnTo>
                    <a:pt x="70" y="196"/>
                  </a:lnTo>
                  <a:lnTo>
                    <a:pt x="91" y="234"/>
                  </a:lnTo>
                  <a:lnTo>
                    <a:pt x="116" y="271"/>
                  </a:lnTo>
                  <a:lnTo>
                    <a:pt x="140" y="305"/>
                  </a:lnTo>
                  <a:lnTo>
                    <a:pt x="166" y="338"/>
                  </a:lnTo>
                  <a:lnTo>
                    <a:pt x="194" y="366"/>
                  </a:lnTo>
                  <a:lnTo>
                    <a:pt x="223" y="394"/>
                  </a:lnTo>
                  <a:lnTo>
                    <a:pt x="239" y="406"/>
                  </a:lnTo>
                  <a:lnTo>
                    <a:pt x="254" y="417"/>
                  </a:lnTo>
                  <a:lnTo>
                    <a:pt x="270" y="427"/>
                  </a:lnTo>
                  <a:lnTo>
                    <a:pt x="286" y="437"/>
                  </a:lnTo>
                  <a:lnTo>
                    <a:pt x="302" y="445"/>
                  </a:lnTo>
                  <a:lnTo>
                    <a:pt x="318" y="452"/>
                  </a:lnTo>
                  <a:lnTo>
                    <a:pt x="335" y="459"/>
                  </a:lnTo>
                  <a:lnTo>
                    <a:pt x="353" y="464"/>
                  </a:lnTo>
                  <a:lnTo>
                    <a:pt x="369" y="469"/>
                  </a:lnTo>
                  <a:lnTo>
                    <a:pt x="387" y="472"/>
                  </a:lnTo>
                  <a:lnTo>
                    <a:pt x="404" y="474"/>
                  </a:lnTo>
                  <a:lnTo>
                    <a:pt x="422" y="475"/>
                  </a:lnTo>
                  <a:lnTo>
                    <a:pt x="463" y="470"/>
                  </a:lnTo>
                  <a:lnTo>
                    <a:pt x="510" y="465"/>
                  </a:lnTo>
                  <a:lnTo>
                    <a:pt x="560" y="460"/>
                  </a:lnTo>
                  <a:lnTo>
                    <a:pt x="611" y="455"/>
                  </a:lnTo>
                  <a:lnTo>
                    <a:pt x="659" y="449"/>
                  </a:lnTo>
                  <a:lnTo>
                    <a:pt x="701" y="441"/>
                  </a:lnTo>
                  <a:lnTo>
                    <a:pt x="719" y="437"/>
                  </a:lnTo>
                  <a:lnTo>
                    <a:pt x="736" y="432"/>
                  </a:lnTo>
                  <a:lnTo>
                    <a:pt x="747" y="427"/>
                  </a:lnTo>
                  <a:lnTo>
                    <a:pt x="757" y="421"/>
                  </a:lnTo>
                  <a:lnTo>
                    <a:pt x="736" y="422"/>
                  </a:lnTo>
                  <a:lnTo>
                    <a:pt x="716" y="422"/>
                  </a:lnTo>
                  <a:lnTo>
                    <a:pt x="698" y="422"/>
                  </a:lnTo>
                  <a:lnTo>
                    <a:pt x="682" y="421"/>
                  </a:lnTo>
                  <a:lnTo>
                    <a:pt x="666" y="417"/>
                  </a:lnTo>
                  <a:lnTo>
                    <a:pt x="651" y="414"/>
                  </a:lnTo>
                  <a:lnTo>
                    <a:pt x="637" y="411"/>
                  </a:lnTo>
                  <a:lnTo>
                    <a:pt x="624" y="406"/>
                  </a:lnTo>
                  <a:lnTo>
                    <a:pt x="596" y="394"/>
                  </a:lnTo>
                  <a:lnTo>
                    <a:pt x="567" y="383"/>
                  </a:lnTo>
                  <a:lnTo>
                    <a:pt x="533" y="370"/>
                  </a:lnTo>
                  <a:lnTo>
                    <a:pt x="494" y="356"/>
                  </a:lnTo>
                  <a:lnTo>
                    <a:pt x="473" y="345"/>
                  </a:lnTo>
                  <a:lnTo>
                    <a:pt x="452" y="330"/>
                  </a:lnTo>
                  <a:lnTo>
                    <a:pt x="430" y="315"/>
                  </a:lnTo>
                  <a:lnTo>
                    <a:pt x="411" y="297"/>
                  </a:lnTo>
                  <a:lnTo>
                    <a:pt x="390" y="277"/>
                  </a:lnTo>
                  <a:lnTo>
                    <a:pt x="370" y="257"/>
                  </a:lnTo>
                  <a:lnTo>
                    <a:pt x="353" y="236"/>
                  </a:lnTo>
                  <a:lnTo>
                    <a:pt x="333" y="213"/>
                  </a:lnTo>
                  <a:lnTo>
                    <a:pt x="315" y="188"/>
                  </a:lnTo>
                  <a:lnTo>
                    <a:pt x="297" y="163"/>
                  </a:lnTo>
                  <a:lnTo>
                    <a:pt x="281" y="138"/>
                  </a:lnTo>
                  <a:lnTo>
                    <a:pt x="265" y="110"/>
                  </a:lnTo>
                  <a:lnTo>
                    <a:pt x="250" y="84"/>
                  </a:lnTo>
                  <a:lnTo>
                    <a:pt x="236" y="56"/>
                  </a:lnTo>
                  <a:lnTo>
                    <a:pt x="223" y="28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2422" y="2394"/>
              <a:ext cx="232" cy="104"/>
            </a:xfrm>
            <a:custGeom>
              <a:avLst/>
              <a:gdLst>
                <a:gd name="T0" fmla="*/ 199 w 464"/>
                <a:gd name="T1" fmla="*/ 0 h 208"/>
                <a:gd name="T2" fmla="*/ 305 w 464"/>
                <a:gd name="T3" fmla="*/ 30 h 208"/>
                <a:gd name="T4" fmla="*/ 326 w 464"/>
                <a:gd name="T5" fmla="*/ 38 h 208"/>
                <a:gd name="T6" fmla="*/ 347 w 464"/>
                <a:gd name="T7" fmla="*/ 48 h 208"/>
                <a:gd name="T8" fmla="*/ 368 w 464"/>
                <a:gd name="T9" fmla="*/ 60 h 208"/>
                <a:gd name="T10" fmla="*/ 389 w 464"/>
                <a:gd name="T11" fmla="*/ 75 h 208"/>
                <a:gd name="T12" fmla="*/ 409 w 464"/>
                <a:gd name="T13" fmla="*/ 93 h 208"/>
                <a:gd name="T14" fmla="*/ 428 w 464"/>
                <a:gd name="T15" fmla="*/ 113 h 208"/>
                <a:gd name="T16" fmla="*/ 448 w 464"/>
                <a:gd name="T17" fmla="*/ 132 h 208"/>
                <a:gd name="T18" fmla="*/ 464 w 464"/>
                <a:gd name="T19" fmla="*/ 154 h 208"/>
                <a:gd name="T20" fmla="*/ 441 w 464"/>
                <a:gd name="T21" fmla="*/ 154 h 208"/>
                <a:gd name="T22" fmla="*/ 420 w 464"/>
                <a:gd name="T23" fmla="*/ 157 h 208"/>
                <a:gd name="T24" fmla="*/ 402 w 464"/>
                <a:gd name="T25" fmla="*/ 162 h 208"/>
                <a:gd name="T26" fmla="*/ 384 w 464"/>
                <a:gd name="T27" fmla="*/ 169 h 208"/>
                <a:gd name="T28" fmla="*/ 350 w 464"/>
                <a:gd name="T29" fmla="*/ 187 h 208"/>
                <a:gd name="T30" fmla="*/ 308 w 464"/>
                <a:gd name="T31" fmla="*/ 208 h 208"/>
                <a:gd name="T32" fmla="*/ 300 w 464"/>
                <a:gd name="T33" fmla="*/ 200 h 208"/>
                <a:gd name="T34" fmla="*/ 293 w 464"/>
                <a:gd name="T35" fmla="*/ 194 h 208"/>
                <a:gd name="T36" fmla="*/ 284 w 464"/>
                <a:gd name="T37" fmla="*/ 187 h 208"/>
                <a:gd name="T38" fmla="*/ 274 w 464"/>
                <a:gd name="T39" fmla="*/ 180 h 208"/>
                <a:gd name="T40" fmla="*/ 253 w 464"/>
                <a:gd name="T41" fmla="*/ 170 h 208"/>
                <a:gd name="T42" fmla="*/ 230 w 464"/>
                <a:gd name="T43" fmla="*/ 161 h 208"/>
                <a:gd name="T44" fmla="*/ 206 w 464"/>
                <a:gd name="T45" fmla="*/ 152 h 208"/>
                <a:gd name="T46" fmla="*/ 180 w 464"/>
                <a:gd name="T47" fmla="*/ 146 h 208"/>
                <a:gd name="T48" fmla="*/ 154 w 464"/>
                <a:gd name="T49" fmla="*/ 141 h 208"/>
                <a:gd name="T50" fmla="*/ 128 w 464"/>
                <a:gd name="T51" fmla="*/ 136 h 208"/>
                <a:gd name="T52" fmla="*/ 79 w 464"/>
                <a:gd name="T53" fmla="*/ 129 h 208"/>
                <a:gd name="T54" fmla="*/ 37 w 464"/>
                <a:gd name="T55" fmla="*/ 126 h 208"/>
                <a:gd name="T56" fmla="*/ 9 w 464"/>
                <a:gd name="T57" fmla="*/ 126 h 208"/>
                <a:gd name="T58" fmla="*/ 0 w 464"/>
                <a:gd name="T59" fmla="*/ 126 h 208"/>
                <a:gd name="T60" fmla="*/ 27 w 464"/>
                <a:gd name="T61" fmla="*/ 98 h 208"/>
                <a:gd name="T62" fmla="*/ 55 w 464"/>
                <a:gd name="T63" fmla="*/ 75 h 208"/>
                <a:gd name="T64" fmla="*/ 81 w 464"/>
                <a:gd name="T65" fmla="*/ 55 h 208"/>
                <a:gd name="T66" fmla="*/ 105 w 464"/>
                <a:gd name="T67" fmla="*/ 38 h 208"/>
                <a:gd name="T68" fmla="*/ 130 w 464"/>
                <a:gd name="T69" fmla="*/ 24 h 208"/>
                <a:gd name="T70" fmla="*/ 154 w 464"/>
                <a:gd name="T71" fmla="*/ 14 h 208"/>
                <a:gd name="T72" fmla="*/ 177 w 464"/>
                <a:gd name="T73" fmla="*/ 5 h 208"/>
                <a:gd name="T74" fmla="*/ 199 w 464"/>
                <a:gd name="T7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4" h="208">
                  <a:moveTo>
                    <a:pt x="199" y="0"/>
                  </a:moveTo>
                  <a:lnTo>
                    <a:pt x="305" y="30"/>
                  </a:lnTo>
                  <a:lnTo>
                    <a:pt x="326" y="38"/>
                  </a:lnTo>
                  <a:lnTo>
                    <a:pt x="347" y="48"/>
                  </a:lnTo>
                  <a:lnTo>
                    <a:pt x="368" y="60"/>
                  </a:lnTo>
                  <a:lnTo>
                    <a:pt x="389" y="75"/>
                  </a:lnTo>
                  <a:lnTo>
                    <a:pt x="409" y="93"/>
                  </a:lnTo>
                  <a:lnTo>
                    <a:pt x="428" y="113"/>
                  </a:lnTo>
                  <a:lnTo>
                    <a:pt x="448" y="132"/>
                  </a:lnTo>
                  <a:lnTo>
                    <a:pt x="464" y="154"/>
                  </a:lnTo>
                  <a:lnTo>
                    <a:pt x="441" y="154"/>
                  </a:lnTo>
                  <a:lnTo>
                    <a:pt x="420" y="157"/>
                  </a:lnTo>
                  <a:lnTo>
                    <a:pt x="402" y="162"/>
                  </a:lnTo>
                  <a:lnTo>
                    <a:pt x="384" y="169"/>
                  </a:lnTo>
                  <a:lnTo>
                    <a:pt x="350" y="187"/>
                  </a:lnTo>
                  <a:lnTo>
                    <a:pt x="308" y="208"/>
                  </a:lnTo>
                  <a:lnTo>
                    <a:pt x="300" y="200"/>
                  </a:lnTo>
                  <a:lnTo>
                    <a:pt x="293" y="194"/>
                  </a:lnTo>
                  <a:lnTo>
                    <a:pt x="284" y="187"/>
                  </a:lnTo>
                  <a:lnTo>
                    <a:pt x="274" y="180"/>
                  </a:lnTo>
                  <a:lnTo>
                    <a:pt x="253" y="170"/>
                  </a:lnTo>
                  <a:lnTo>
                    <a:pt x="230" y="161"/>
                  </a:lnTo>
                  <a:lnTo>
                    <a:pt x="206" y="152"/>
                  </a:lnTo>
                  <a:lnTo>
                    <a:pt x="180" y="146"/>
                  </a:lnTo>
                  <a:lnTo>
                    <a:pt x="154" y="141"/>
                  </a:lnTo>
                  <a:lnTo>
                    <a:pt x="128" y="136"/>
                  </a:lnTo>
                  <a:lnTo>
                    <a:pt x="79" y="129"/>
                  </a:lnTo>
                  <a:lnTo>
                    <a:pt x="37" y="126"/>
                  </a:lnTo>
                  <a:lnTo>
                    <a:pt x="9" y="126"/>
                  </a:lnTo>
                  <a:lnTo>
                    <a:pt x="0" y="126"/>
                  </a:lnTo>
                  <a:lnTo>
                    <a:pt x="27" y="98"/>
                  </a:lnTo>
                  <a:lnTo>
                    <a:pt x="55" y="75"/>
                  </a:lnTo>
                  <a:lnTo>
                    <a:pt x="81" y="55"/>
                  </a:lnTo>
                  <a:lnTo>
                    <a:pt x="105" y="38"/>
                  </a:lnTo>
                  <a:lnTo>
                    <a:pt x="130" y="24"/>
                  </a:lnTo>
                  <a:lnTo>
                    <a:pt x="154" y="14"/>
                  </a:lnTo>
                  <a:lnTo>
                    <a:pt x="177" y="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3882" y="2383"/>
              <a:ext cx="232" cy="104"/>
            </a:xfrm>
            <a:custGeom>
              <a:avLst/>
              <a:gdLst>
                <a:gd name="T0" fmla="*/ 266 w 466"/>
                <a:gd name="T1" fmla="*/ 0 h 208"/>
                <a:gd name="T2" fmla="*/ 159 w 466"/>
                <a:gd name="T3" fmla="*/ 32 h 208"/>
                <a:gd name="T4" fmla="*/ 138 w 466"/>
                <a:gd name="T5" fmla="*/ 40 h 208"/>
                <a:gd name="T6" fmla="*/ 119 w 466"/>
                <a:gd name="T7" fmla="*/ 48 h 208"/>
                <a:gd name="T8" fmla="*/ 96 w 466"/>
                <a:gd name="T9" fmla="*/ 61 h 208"/>
                <a:gd name="T10" fmla="*/ 76 w 466"/>
                <a:gd name="T11" fmla="*/ 75 h 208"/>
                <a:gd name="T12" fmla="*/ 55 w 466"/>
                <a:gd name="T13" fmla="*/ 93 h 208"/>
                <a:gd name="T14" fmla="*/ 36 w 466"/>
                <a:gd name="T15" fmla="*/ 113 h 208"/>
                <a:gd name="T16" fmla="*/ 18 w 466"/>
                <a:gd name="T17" fmla="*/ 134 h 208"/>
                <a:gd name="T18" fmla="*/ 0 w 466"/>
                <a:gd name="T19" fmla="*/ 155 h 208"/>
                <a:gd name="T20" fmla="*/ 24 w 466"/>
                <a:gd name="T21" fmla="*/ 155 h 208"/>
                <a:gd name="T22" fmla="*/ 44 w 466"/>
                <a:gd name="T23" fmla="*/ 157 h 208"/>
                <a:gd name="T24" fmla="*/ 63 w 466"/>
                <a:gd name="T25" fmla="*/ 162 h 208"/>
                <a:gd name="T26" fmla="*/ 80 w 466"/>
                <a:gd name="T27" fmla="*/ 170 h 208"/>
                <a:gd name="T28" fmla="*/ 114 w 466"/>
                <a:gd name="T29" fmla="*/ 189 h 208"/>
                <a:gd name="T30" fmla="*/ 157 w 466"/>
                <a:gd name="T31" fmla="*/ 208 h 208"/>
                <a:gd name="T32" fmla="*/ 164 w 466"/>
                <a:gd name="T33" fmla="*/ 202 h 208"/>
                <a:gd name="T34" fmla="*/ 172 w 466"/>
                <a:gd name="T35" fmla="*/ 195 h 208"/>
                <a:gd name="T36" fmla="*/ 180 w 466"/>
                <a:gd name="T37" fmla="*/ 189 h 208"/>
                <a:gd name="T38" fmla="*/ 190 w 466"/>
                <a:gd name="T39" fmla="*/ 182 h 208"/>
                <a:gd name="T40" fmla="*/ 211 w 466"/>
                <a:gd name="T41" fmla="*/ 170 h 208"/>
                <a:gd name="T42" fmla="*/ 234 w 466"/>
                <a:gd name="T43" fmla="*/ 160 h 208"/>
                <a:gd name="T44" fmla="*/ 258 w 466"/>
                <a:gd name="T45" fmla="*/ 152 h 208"/>
                <a:gd name="T46" fmla="*/ 284 w 466"/>
                <a:gd name="T47" fmla="*/ 146 h 208"/>
                <a:gd name="T48" fmla="*/ 312 w 466"/>
                <a:gd name="T49" fmla="*/ 141 h 208"/>
                <a:gd name="T50" fmla="*/ 338 w 466"/>
                <a:gd name="T51" fmla="*/ 136 h 208"/>
                <a:gd name="T52" fmla="*/ 386 w 466"/>
                <a:gd name="T53" fmla="*/ 131 h 208"/>
                <a:gd name="T54" fmla="*/ 427 w 466"/>
                <a:gd name="T55" fmla="*/ 127 h 208"/>
                <a:gd name="T56" fmla="*/ 454 w 466"/>
                <a:gd name="T57" fmla="*/ 126 h 208"/>
                <a:gd name="T58" fmla="*/ 466 w 466"/>
                <a:gd name="T59" fmla="*/ 126 h 208"/>
                <a:gd name="T60" fmla="*/ 437 w 466"/>
                <a:gd name="T61" fmla="*/ 99 h 208"/>
                <a:gd name="T62" fmla="*/ 411 w 466"/>
                <a:gd name="T63" fmla="*/ 75 h 208"/>
                <a:gd name="T64" fmla="*/ 385 w 466"/>
                <a:gd name="T65" fmla="*/ 55 h 208"/>
                <a:gd name="T66" fmla="*/ 359 w 466"/>
                <a:gd name="T67" fmla="*/ 38 h 208"/>
                <a:gd name="T68" fmla="*/ 334 w 466"/>
                <a:gd name="T69" fmla="*/ 25 h 208"/>
                <a:gd name="T70" fmla="*/ 310 w 466"/>
                <a:gd name="T71" fmla="*/ 14 h 208"/>
                <a:gd name="T72" fmla="*/ 287 w 466"/>
                <a:gd name="T73" fmla="*/ 7 h 208"/>
                <a:gd name="T74" fmla="*/ 266 w 466"/>
                <a:gd name="T7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208">
                  <a:moveTo>
                    <a:pt x="266" y="0"/>
                  </a:moveTo>
                  <a:lnTo>
                    <a:pt x="159" y="32"/>
                  </a:lnTo>
                  <a:lnTo>
                    <a:pt x="138" y="40"/>
                  </a:lnTo>
                  <a:lnTo>
                    <a:pt x="119" y="48"/>
                  </a:lnTo>
                  <a:lnTo>
                    <a:pt x="96" y="61"/>
                  </a:lnTo>
                  <a:lnTo>
                    <a:pt x="76" y="75"/>
                  </a:lnTo>
                  <a:lnTo>
                    <a:pt x="55" y="93"/>
                  </a:lnTo>
                  <a:lnTo>
                    <a:pt x="36" y="113"/>
                  </a:lnTo>
                  <a:lnTo>
                    <a:pt x="18" y="134"/>
                  </a:lnTo>
                  <a:lnTo>
                    <a:pt x="0" y="155"/>
                  </a:lnTo>
                  <a:lnTo>
                    <a:pt x="24" y="155"/>
                  </a:lnTo>
                  <a:lnTo>
                    <a:pt x="44" y="157"/>
                  </a:lnTo>
                  <a:lnTo>
                    <a:pt x="63" y="162"/>
                  </a:lnTo>
                  <a:lnTo>
                    <a:pt x="80" y="170"/>
                  </a:lnTo>
                  <a:lnTo>
                    <a:pt x="114" y="189"/>
                  </a:lnTo>
                  <a:lnTo>
                    <a:pt x="157" y="208"/>
                  </a:lnTo>
                  <a:lnTo>
                    <a:pt x="164" y="202"/>
                  </a:lnTo>
                  <a:lnTo>
                    <a:pt x="172" y="195"/>
                  </a:lnTo>
                  <a:lnTo>
                    <a:pt x="180" y="189"/>
                  </a:lnTo>
                  <a:lnTo>
                    <a:pt x="190" y="182"/>
                  </a:lnTo>
                  <a:lnTo>
                    <a:pt x="211" y="170"/>
                  </a:lnTo>
                  <a:lnTo>
                    <a:pt x="234" y="160"/>
                  </a:lnTo>
                  <a:lnTo>
                    <a:pt x="258" y="152"/>
                  </a:lnTo>
                  <a:lnTo>
                    <a:pt x="284" y="146"/>
                  </a:lnTo>
                  <a:lnTo>
                    <a:pt x="312" y="141"/>
                  </a:lnTo>
                  <a:lnTo>
                    <a:pt x="338" y="136"/>
                  </a:lnTo>
                  <a:lnTo>
                    <a:pt x="386" y="131"/>
                  </a:lnTo>
                  <a:lnTo>
                    <a:pt x="427" y="127"/>
                  </a:lnTo>
                  <a:lnTo>
                    <a:pt x="454" y="126"/>
                  </a:lnTo>
                  <a:lnTo>
                    <a:pt x="466" y="126"/>
                  </a:lnTo>
                  <a:lnTo>
                    <a:pt x="437" y="99"/>
                  </a:lnTo>
                  <a:lnTo>
                    <a:pt x="411" y="75"/>
                  </a:lnTo>
                  <a:lnTo>
                    <a:pt x="385" y="55"/>
                  </a:lnTo>
                  <a:lnTo>
                    <a:pt x="359" y="38"/>
                  </a:lnTo>
                  <a:lnTo>
                    <a:pt x="334" y="25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2" name="Freeform 53"/>
            <p:cNvSpPr>
              <a:spLocks noEditPoints="1"/>
            </p:cNvSpPr>
            <p:nvPr/>
          </p:nvSpPr>
          <p:spPr bwMode="auto">
            <a:xfrm>
              <a:off x="13197" y="3179"/>
              <a:ext cx="130" cy="1186"/>
            </a:xfrm>
            <a:custGeom>
              <a:avLst/>
              <a:gdLst>
                <a:gd name="T0" fmla="*/ 109 w 262"/>
                <a:gd name="T1" fmla="*/ 2114 h 2372"/>
                <a:gd name="T2" fmla="*/ 33 w 262"/>
                <a:gd name="T3" fmla="*/ 2167 h 2372"/>
                <a:gd name="T4" fmla="*/ 156 w 262"/>
                <a:gd name="T5" fmla="*/ 2288 h 2372"/>
                <a:gd name="T6" fmla="*/ 143 w 262"/>
                <a:gd name="T7" fmla="*/ 2144 h 2372"/>
                <a:gd name="T8" fmla="*/ 39 w 262"/>
                <a:gd name="T9" fmla="*/ 1916 h 2372"/>
                <a:gd name="T10" fmla="*/ 156 w 262"/>
                <a:gd name="T11" fmla="*/ 1868 h 2372"/>
                <a:gd name="T12" fmla="*/ 22 w 262"/>
                <a:gd name="T13" fmla="*/ 1789 h 2372"/>
                <a:gd name="T14" fmla="*/ 70 w 262"/>
                <a:gd name="T15" fmla="*/ 1919 h 2372"/>
                <a:gd name="T16" fmla="*/ 117 w 262"/>
                <a:gd name="T17" fmla="*/ 2269 h 2372"/>
                <a:gd name="T18" fmla="*/ 4 w 262"/>
                <a:gd name="T19" fmla="*/ 2205 h 2372"/>
                <a:gd name="T20" fmla="*/ 41 w 262"/>
                <a:gd name="T21" fmla="*/ 2342 h 2372"/>
                <a:gd name="T22" fmla="*/ 189 w 262"/>
                <a:gd name="T23" fmla="*/ 1637 h 2372"/>
                <a:gd name="T24" fmla="*/ 155 w 262"/>
                <a:gd name="T25" fmla="*/ 1692 h 2372"/>
                <a:gd name="T26" fmla="*/ 33 w 262"/>
                <a:gd name="T27" fmla="*/ 1518 h 2372"/>
                <a:gd name="T28" fmla="*/ 168 w 262"/>
                <a:gd name="T29" fmla="*/ 990 h 2372"/>
                <a:gd name="T30" fmla="*/ 210 w 262"/>
                <a:gd name="T31" fmla="*/ 1149 h 2372"/>
                <a:gd name="T32" fmla="*/ 82 w 262"/>
                <a:gd name="T33" fmla="*/ 1045 h 2372"/>
                <a:gd name="T34" fmla="*/ 77 w 262"/>
                <a:gd name="T35" fmla="*/ 921 h 2372"/>
                <a:gd name="T36" fmla="*/ 233 w 262"/>
                <a:gd name="T37" fmla="*/ 492 h 2372"/>
                <a:gd name="T38" fmla="*/ 213 w 262"/>
                <a:gd name="T39" fmla="*/ 569 h 2372"/>
                <a:gd name="T40" fmla="*/ 80 w 262"/>
                <a:gd name="T41" fmla="*/ 396 h 2372"/>
                <a:gd name="T42" fmla="*/ 190 w 262"/>
                <a:gd name="T43" fmla="*/ 421 h 2372"/>
                <a:gd name="T44" fmla="*/ 194 w 262"/>
                <a:gd name="T45" fmla="*/ 1556 h 2372"/>
                <a:gd name="T46" fmla="*/ 96 w 262"/>
                <a:gd name="T47" fmla="*/ 1502 h 2372"/>
                <a:gd name="T48" fmla="*/ 41 w 262"/>
                <a:gd name="T49" fmla="*/ 1352 h 2372"/>
                <a:gd name="T50" fmla="*/ 195 w 262"/>
                <a:gd name="T51" fmla="*/ 876 h 2372"/>
                <a:gd name="T52" fmla="*/ 208 w 262"/>
                <a:gd name="T53" fmla="*/ 1015 h 2372"/>
                <a:gd name="T54" fmla="*/ 88 w 262"/>
                <a:gd name="T55" fmla="*/ 904 h 2372"/>
                <a:gd name="T56" fmla="*/ 82 w 262"/>
                <a:gd name="T57" fmla="*/ 781 h 2372"/>
                <a:gd name="T58" fmla="*/ 237 w 262"/>
                <a:gd name="T59" fmla="*/ 352 h 2372"/>
                <a:gd name="T60" fmla="*/ 213 w 262"/>
                <a:gd name="T61" fmla="*/ 416 h 2372"/>
                <a:gd name="T62" fmla="*/ 91 w 262"/>
                <a:gd name="T63" fmla="*/ 282 h 2372"/>
                <a:gd name="T64" fmla="*/ 143 w 262"/>
                <a:gd name="T65" fmla="*/ 248 h 2372"/>
                <a:gd name="T66" fmla="*/ 202 w 262"/>
                <a:gd name="T67" fmla="*/ 1385 h 2372"/>
                <a:gd name="T68" fmla="*/ 134 w 262"/>
                <a:gd name="T69" fmla="*/ 1381 h 2372"/>
                <a:gd name="T70" fmla="*/ 44 w 262"/>
                <a:gd name="T71" fmla="*/ 1239 h 2372"/>
                <a:gd name="T72" fmla="*/ 179 w 262"/>
                <a:gd name="T73" fmla="*/ 711 h 2372"/>
                <a:gd name="T74" fmla="*/ 221 w 262"/>
                <a:gd name="T75" fmla="*/ 870 h 2372"/>
                <a:gd name="T76" fmla="*/ 109 w 262"/>
                <a:gd name="T77" fmla="*/ 784 h 2372"/>
                <a:gd name="T78" fmla="*/ 73 w 262"/>
                <a:gd name="T79" fmla="*/ 635 h 2372"/>
                <a:gd name="T80" fmla="*/ 234 w 262"/>
                <a:gd name="T81" fmla="*/ 182 h 2372"/>
                <a:gd name="T82" fmla="*/ 231 w 262"/>
                <a:gd name="T83" fmla="*/ 294 h 2372"/>
                <a:gd name="T84" fmla="*/ 108 w 262"/>
                <a:gd name="T85" fmla="*/ 177 h 2372"/>
                <a:gd name="T86" fmla="*/ 122 w 262"/>
                <a:gd name="T87" fmla="*/ 86 h 2372"/>
                <a:gd name="T88" fmla="*/ 80 w 262"/>
                <a:gd name="T89" fmla="*/ 1784 h 2372"/>
                <a:gd name="T90" fmla="*/ 26 w 262"/>
                <a:gd name="T91" fmla="*/ 1642 h 2372"/>
                <a:gd name="T92" fmla="*/ 140 w 262"/>
                <a:gd name="T93" fmla="*/ 1707 h 2372"/>
                <a:gd name="T94" fmla="*/ 181 w 262"/>
                <a:gd name="T95" fmla="*/ 1865 h 2372"/>
                <a:gd name="T96" fmla="*/ 90 w 262"/>
                <a:gd name="T97" fmla="*/ 1210 h 2372"/>
                <a:gd name="T98" fmla="*/ 52 w 262"/>
                <a:gd name="T99" fmla="*/ 1065 h 2372"/>
                <a:gd name="T100" fmla="*/ 192 w 262"/>
                <a:gd name="T101" fmla="*/ 1180 h 2372"/>
                <a:gd name="T102" fmla="*/ 194 w 262"/>
                <a:gd name="T103" fmla="*/ 1304 h 2372"/>
                <a:gd name="T104" fmla="*/ 80 w 262"/>
                <a:gd name="T105" fmla="*/ 591 h 2372"/>
                <a:gd name="T106" fmla="*/ 96 w 262"/>
                <a:gd name="T107" fmla="*/ 489 h 2372"/>
                <a:gd name="T108" fmla="*/ 228 w 262"/>
                <a:gd name="T109" fmla="*/ 652 h 2372"/>
                <a:gd name="T110" fmla="*/ 211 w 262"/>
                <a:gd name="T111" fmla="*/ 119 h 2372"/>
                <a:gd name="T112" fmla="*/ 155 w 262"/>
                <a:gd name="T113" fmla="*/ 3 h 2372"/>
                <a:gd name="T114" fmla="*/ 262 w 262"/>
                <a:gd name="T115" fmla="*/ 96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" h="2372">
                  <a:moveTo>
                    <a:pt x="145" y="2116"/>
                  </a:moveTo>
                  <a:lnTo>
                    <a:pt x="158" y="2114"/>
                  </a:lnTo>
                  <a:lnTo>
                    <a:pt x="172" y="2113"/>
                  </a:lnTo>
                  <a:lnTo>
                    <a:pt x="169" y="2132"/>
                  </a:lnTo>
                  <a:lnTo>
                    <a:pt x="166" y="2155"/>
                  </a:lnTo>
                  <a:lnTo>
                    <a:pt x="161" y="2142"/>
                  </a:lnTo>
                  <a:lnTo>
                    <a:pt x="155" y="2131"/>
                  </a:lnTo>
                  <a:lnTo>
                    <a:pt x="150" y="2122"/>
                  </a:lnTo>
                  <a:lnTo>
                    <a:pt x="145" y="2116"/>
                  </a:lnTo>
                  <a:close/>
                  <a:moveTo>
                    <a:pt x="116" y="2116"/>
                  </a:moveTo>
                  <a:lnTo>
                    <a:pt x="109" y="2114"/>
                  </a:lnTo>
                  <a:lnTo>
                    <a:pt x="103" y="2114"/>
                  </a:lnTo>
                  <a:lnTo>
                    <a:pt x="83" y="2111"/>
                  </a:lnTo>
                  <a:lnTo>
                    <a:pt x="62" y="2108"/>
                  </a:lnTo>
                  <a:lnTo>
                    <a:pt x="48" y="2111"/>
                  </a:lnTo>
                  <a:lnTo>
                    <a:pt x="48" y="2113"/>
                  </a:lnTo>
                  <a:lnTo>
                    <a:pt x="30" y="2114"/>
                  </a:lnTo>
                  <a:lnTo>
                    <a:pt x="13" y="2116"/>
                  </a:lnTo>
                  <a:lnTo>
                    <a:pt x="18" y="2131"/>
                  </a:lnTo>
                  <a:lnTo>
                    <a:pt x="23" y="2144"/>
                  </a:lnTo>
                  <a:lnTo>
                    <a:pt x="28" y="2155"/>
                  </a:lnTo>
                  <a:lnTo>
                    <a:pt x="33" y="2167"/>
                  </a:lnTo>
                  <a:lnTo>
                    <a:pt x="38" y="2175"/>
                  </a:lnTo>
                  <a:lnTo>
                    <a:pt x="43" y="2184"/>
                  </a:lnTo>
                  <a:lnTo>
                    <a:pt x="48" y="2188"/>
                  </a:lnTo>
                  <a:lnTo>
                    <a:pt x="52" y="2192"/>
                  </a:lnTo>
                  <a:lnTo>
                    <a:pt x="86" y="2220"/>
                  </a:lnTo>
                  <a:lnTo>
                    <a:pt x="119" y="2243"/>
                  </a:lnTo>
                  <a:lnTo>
                    <a:pt x="132" y="2255"/>
                  </a:lnTo>
                  <a:lnTo>
                    <a:pt x="143" y="2266"/>
                  </a:lnTo>
                  <a:lnTo>
                    <a:pt x="148" y="2273"/>
                  </a:lnTo>
                  <a:lnTo>
                    <a:pt x="153" y="2281"/>
                  </a:lnTo>
                  <a:lnTo>
                    <a:pt x="156" y="2288"/>
                  </a:lnTo>
                  <a:lnTo>
                    <a:pt x="159" y="2296"/>
                  </a:lnTo>
                  <a:lnTo>
                    <a:pt x="163" y="2278"/>
                  </a:lnTo>
                  <a:lnTo>
                    <a:pt x="166" y="2259"/>
                  </a:lnTo>
                  <a:lnTo>
                    <a:pt x="166" y="2243"/>
                  </a:lnTo>
                  <a:lnTo>
                    <a:pt x="168" y="2228"/>
                  </a:lnTo>
                  <a:lnTo>
                    <a:pt x="166" y="2213"/>
                  </a:lnTo>
                  <a:lnTo>
                    <a:pt x="164" y="2202"/>
                  </a:lnTo>
                  <a:lnTo>
                    <a:pt x="163" y="2190"/>
                  </a:lnTo>
                  <a:lnTo>
                    <a:pt x="159" y="2179"/>
                  </a:lnTo>
                  <a:lnTo>
                    <a:pt x="153" y="2160"/>
                  </a:lnTo>
                  <a:lnTo>
                    <a:pt x="143" y="2144"/>
                  </a:lnTo>
                  <a:lnTo>
                    <a:pt x="134" y="2131"/>
                  </a:lnTo>
                  <a:lnTo>
                    <a:pt x="122" y="2119"/>
                  </a:lnTo>
                  <a:lnTo>
                    <a:pt x="119" y="2118"/>
                  </a:lnTo>
                  <a:lnTo>
                    <a:pt x="116" y="2116"/>
                  </a:lnTo>
                  <a:close/>
                  <a:moveTo>
                    <a:pt x="39" y="1916"/>
                  </a:moveTo>
                  <a:lnTo>
                    <a:pt x="30" y="1916"/>
                  </a:lnTo>
                  <a:lnTo>
                    <a:pt x="18" y="1915"/>
                  </a:lnTo>
                  <a:lnTo>
                    <a:pt x="22" y="1903"/>
                  </a:lnTo>
                  <a:lnTo>
                    <a:pt x="26" y="1891"/>
                  </a:lnTo>
                  <a:lnTo>
                    <a:pt x="33" y="1905"/>
                  </a:lnTo>
                  <a:lnTo>
                    <a:pt x="39" y="1916"/>
                  </a:lnTo>
                  <a:close/>
                  <a:moveTo>
                    <a:pt x="70" y="1919"/>
                  </a:moveTo>
                  <a:lnTo>
                    <a:pt x="80" y="1919"/>
                  </a:lnTo>
                  <a:lnTo>
                    <a:pt x="90" y="1921"/>
                  </a:lnTo>
                  <a:lnTo>
                    <a:pt x="111" y="1916"/>
                  </a:lnTo>
                  <a:lnTo>
                    <a:pt x="132" y="1913"/>
                  </a:lnTo>
                  <a:lnTo>
                    <a:pt x="153" y="1910"/>
                  </a:lnTo>
                  <a:lnTo>
                    <a:pt x="174" y="1908"/>
                  </a:lnTo>
                  <a:lnTo>
                    <a:pt x="171" y="1896"/>
                  </a:lnTo>
                  <a:lnTo>
                    <a:pt x="166" y="1886"/>
                  </a:lnTo>
                  <a:lnTo>
                    <a:pt x="161" y="1877"/>
                  </a:lnTo>
                  <a:lnTo>
                    <a:pt x="156" y="1868"/>
                  </a:lnTo>
                  <a:lnTo>
                    <a:pt x="145" y="1853"/>
                  </a:lnTo>
                  <a:lnTo>
                    <a:pt x="134" y="1840"/>
                  </a:lnTo>
                  <a:lnTo>
                    <a:pt x="106" y="1824"/>
                  </a:lnTo>
                  <a:lnTo>
                    <a:pt x="78" y="1807"/>
                  </a:lnTo>
                  <a:lnTo>
                    <a:pt x="65" y="1797"/>
                  </a:lnTo>
                  <a:lnTo>
                    <a:pt x="52" y="1786"/>
                  </a:lnTo>
                  <a:lnTo>
                    <a:pt x="41" y="1769"/>
                  </a:lnTo>
                  <a:lnTo>
                    <a:pt x="31" y="1751"/>
                  </a:lnTo>
                  <a:lnTo>
                    <a:pt x="26" y="1764"/>
                  </a:lnTo>
                  <a:lnTo>
                    <a:pt x="23" y="1776"/>
                  </a:lnTo>
                  <a:lnTo>
                    <a:pt x="22" y="1789"/>
                  </a:lnTo>
                  <a:lnTo>
                    <a:pt x="22" y="1804"/>
                  </a:lnTo>
                  <a:lnTo>
                    <a:pt x="22" y="1817"/>
                  </a:lnTo>
                  <a:lnTo>
                    <a:pt x="23" y="1829"/>
                  </a:lnTo>
                  <a:lnTo>
                    <a:pt x="26" y="1842"/>
                  </a:lnTo>
                  <a:lnTo>
                    <a:pt x="30" y="1853"/>
                  </a:lnTo>
                  <a:lnTo>
                    <a:pt x="38" y="1877"/>
                  </a:lnTo>
                  <a:lnTo>
                    <a:pt x="48" y="1895"/>
                  </a:lnTo>
                  <a:lnTo>
                    <a:pt x="56" y="1906"/>
                  </a:lnTo>
                  <a:lnTo>
                    <a:pt x="62" y="1913"/>
                  </a:lnTo>
                  <a:lnTo>
                    <a:pt x="67" y="1916"/>
                  </a:lnTo>
                  <a:lnTo>
                    <a:pt x="70" y="1919"/>
                  </a:lnTo>
                  <a:close/>
                  <a:moveTo>
                    <a:pt x="117" y="2372"/>
                  </a:moveTo>
                  <a:lnTo>
                    <a:pt x="129" y="2372"/>
                  </a:lnTo>
                  <a:lnTo>
                    <a:pt x="138" y="2370"/>
                  </a:lnTo>
                  <a:lnTo>
                    <a:pt x="148" y="2365"/>
                  </a:lnTo>
                  <a:lnTo>
                    <a:pt x="158" y="2358"/>
                  </a:lnTo>
                  <a:lnTo>
                    <a:pt x="156" y="2340"/>
                  </a:lnTo>
                  <a:lnTo>
                    <a:pt x="153" y="2324"/>
                  </a:lnTo>
                  <a:lnTo>
                    <a:pt x="148" y="2311"/>
                  </a:lnTo>
                  <a:lnTo>
                    <a:pt x="143" y="2301"/>
                  </a:lnTo>
                  <a:lnTo>
                    <a:pt x="132" y="2284"/>
                  </a:lnTo>
                  <a:lnTo>
                    <a:pt x="117" y="2269"/>
                  </a:lnTo>
                  <a:lnTo>
                    <a:pt x="91" y="2250"/>
                  </a:lnTo>
                  <a:lnTo>
                    <a:pt x="64" y="2231"/>
                  </a:lnTo>
                  <a:lnTo>
                    <a:pt x="51" y="2220"/>
                  </a:lnTo>
                  <a:lnTo>
                    <a:pt x="38" y="2205"/>
                  </a:lnTo>
                  <a:lnTo>
                    <a:pt x="31" y="2197"/>
                  </a:lnTo>
                  <a:lnTo>
                    <a:pt x="26" y="2187"/>
                  </a:lnTo>
                  <a:lnTo>
                    <a:pt x="22" y="2175"/>
                  </a:lnTo>
                  <a:lnTo>
                    <a:pt x="17" y="2164"/>
                  </a:lnTo>
                  <a:lnTo>
                    <a:pt x="10" y="2179"/>
                  </a:lnTo>
                  <a:lnTo>
                    <a:pt x="7" y="2192"/>
                  </a:lnTo>
                  <a:lnTo>
                    <a:pt x="4" y="2205"/>
                  </a:lnTo>
                  <a:lnTo>
                    <a:pt x="2" y="2218"/>
                  </a:lnTo>
                  <a:lnTo>
                    <a:pt x="0" y="2231"/>
                  </a:lnTo>
                  <a:lnTo>
                    <a:pt x="2" y="2245"/>
                  </a:lnTo>
                  <a:lnTo>
                    <a:pt x="2" y="2258"/>
                  </a:lnTo>
                  <a:lnTo>
                    <a:pt x="5" y="2273"/>
                  </a:lnTo>
                  <a:lnTo>
                    <a:pt x="9" y="2281"/>
                  </a:lnTo>
                  <a:lnTo>
                    <a:pt x="10" y="2289"/>
                  </a:lnTo>
                  <a:lnTo>
                    <a:pt x="18" y="2309"/>
                  </a:lnTo>
                  <a:lnTo>
                    <a:pt x="26" y="2322"/>
                  </a:lnTo>
                  <a:lnTo>
                    <a:pt x="35" y="2334"/>
                  </a:lnTo>
                  <a:lnTo>
                    <a:pt x="41" y="2342"/>
                  </a:lnTo>
                  <a:lnTo>
                    <a:pt x="59" y="2354"/>
                  </a:lnTo>
                  <a:lnTo>
                    <a:pt x="83" y="2367"/>
                  </a:lnTo>
                  <a:lnTo>
                    <a:pt x="99" y="2368"/>
                  </a:lnTo>
                  <a:lnTo>
                    <a:pt x="117" y="2372"/>
                  </a:lnTo>
                  <a:close/>
                  <a:moveTo>
                    <a:pt x="145" y="1555"/>
                  </a:moveTo>
                  <a:lnTo>
                    <a:pt x="156" y="1566"/>
                  </a:lnTo>
                  <a:lnTo>
                    <a:pt x="166" y="1581"/>
                  </a:lnTo>
                  <a:lnTo>
                    <a:pt x="176" y="1596"/>
                  </a:lnTo>
                  <a:lnTo>
                    <a:pt x="184" y="1616"/>
                  </a:lnTo>
                  <a:lnTo>
                    <a:pt x="185" y="1626"/>
                  </a:lnTo>
                  <a:lnTo>
                    <a:pt x="189" y="1637"/>
                  </a:lnTo>
                  <a:lnTo>
                    <a:pt x="190" y="1650"/>
                  </a:lnTo>
                  <a:lnTo>
                    <a:pt x="190" y="1665"/>
                  </a:lnTo>
                  <a:lnTo>
                    <a:pt x="190" y="1680"/>
                  </a:lnTo>
                  <a:lnTo>
                    <a:pt x="189" y="1697"/>
                  </a:lnTo>
                  <a:lnTo>
                    <a:pt x="187" y="1713"/>
                  </a:lnTo>
                  <a:lnTo>
                    <a:pt x="184" y="1733"/>
                  </a:lnTo>
                  <a:lnTo>
                    <a:pt x="181" y="1725"/>
                  </a:lnTo>
                  <a:lnTo>
                    <a:pt x="177" y="1716"/>
                  </a:lnTo>
                  <a:lnTo>
                    <a:pt x="172" y="1710"/>
                  </a:lnTo>
                  <a:lnTo>
                    <a:pt x="168" y="1703"/>
                  </a:lnTo>
                  <a:lnTo>
                    <a:pt x="155" y="1692"/>
                  </a:lnTo>
                  <a:lnTo>
                    <a:pt x="142" y="1680"/>
                  </a:lnTo>
                  <a:lnTo>
                    <a:pt x="109" y="1657"/>
                  </a:lnTo>
                  <a:lnTo>
                    <a:pt x="75" y="1627"/>
                  </a:lnTo>
                  <a:lnTo>
                    <a:pt x="69" y="1622"/>
                  </a:lnTo>
                  <a:lnTo>
                    <a:pt x="59" y="1609"/>
                  </a:lnTo>
                  <a:lnTo>
                    <a:pt x="49" y="1591"/>
                  </a:lnTo>
                  <a:lnTo>
                    <a:pt x="41" y="1570"/>
                  </a:lnTo>
                  <a:lnTo>
                    <a:pt x="38" y="1556"/>
                  </a:lnTo>
                  <a:lnTo>
                    <a:pt x="35" y="1545"/>
                  </a:lnTo>
                  <a:lnTo>
                    <a:pt x="33" y="1532"/>
                  </a:lnTo>
                  <a:lnTo>
                    <a:pt x="33" y="1518"/>
                  </a:lnTo>
                  <a:lnTo>
                    <a:pt x="33" y="1505"/>
                  </a:lnTo>
                  <a:lnTo>
                    <a:pt x="35" y="1492"/>
                  </a:lnTo>
                  <a:lnTo>
                    <a:pt x="38" y="1479"/>
                  </a:lnTo>
                  <a:lnTo>
                    <a:pt x="43" y="1466"/>
                  </a:lnTo>
                  <a:lnTo>
                    <a:pt x="52" y="1485"/>
                  </a:lnTo>
                  <a:lnTo>
                    <a:pt x="65" y="1500"/>
                  </a:lnTo>
                  <a:lnTo>
                    <a:pt x="77" y="1512"/>
                  </a:lnTo>
                  <a:lnTo>
                    <a:pt x="90" y="1522"/>
                  </a:lnTo>
                  <a:lnTo>
                    <a:pt x="117" y="1538"/>
                  </a:lnTo>
                  <a:lnTo>
                    <a:pt x="145" y="1555"/>
                  </a:lnTo>
                  <a:close/>
                  <a:moveTo>
                    <a:pt x="168" y="990"/>
                  </a:moveTo>
                  <a:lnTo>
                    <a:pt x="179" y="1002"/>
                  </a:lnTo>
                  <a:lnTo>
                    <a:pt x="189" y="1017"/>
                  </a:lnTo>
                  <a:lnTo>
                    <a:pt x="198" y="1032"/>
                  </a:lnTo>
                  <a:lnTo>
                    <a:pt x="207" y="1051"/>
                  </a:lnTo>
                  <a:lnTo>
                    <a:pt x="210" y="1061"/>
                  </a:lnTo>
                  <a:lnTo>
                    <a:pt x="211" y="1073"/>
                  </a:lnTo>
                  <a:lnTo>
                    <a:pt x="213" y="1086"/>
                  </a:lnTo>
                  <a:lnTo>
                    <a:pt x="213" y="1099"/>
                  </a:lnTo>
                  <a:lnTo>
                    <a:pt x="213" y="1114"/>
                  </a:lnTo>
                  <a:lnTo>
                    <a:pt x="211" y="1131"/>
                  </a:lnTo>
                  <a:lnTo>
                    <a:pt x="210" y="1149"/>
                  </a:lnTo>
                  <a:lnTo>
                    <a:pt x="207" y="1167"/>
                  </a:lnTo>
                  <a:lnTo>
                    <a:pt x="203" y="1159"/>
                  </a:lnTo>
                  <a:lnTo>
                    <a:pt x="200" y="1152"/>
                  </a:lnTo>
                  <a:lnTo>
                    <a:pt x="195" y="1145"/>
                  </a:lnTo>
                  <a:lnTo>
                    <a:pt x="190" y="1139"/>
                  </a:lnTo>
                  <a:lnTo>
                    <a:pt x="177" y="1126"/>
                  </a:lnTo>
                  <a:lnTo>
                    <a:pt x="164" y="1116"/>
                  </a:lnTo>
                  <a:lnTo>
                    <a:pt x="132" y="1093"/>
                  </a:lnTo>
                  <a:lnTo>
                    <a:pt x="98" y="1065"/>
                  </a:lnTo>
                  <a:lnTo>
                    <a:pt x="91" y="1058"/>
                  </a:lnTo>
                  <a:lnTo>
                    <a:pt x="82" y="1045"/>
                  </a:lnTo>
                  <a:lnTo>
                    <a:pt x="73" y="1027"/>
                  </a:lnTo>
                  <a:lnTo>
                    <a:pt x="65" y="1005"/>
                  </a:lnTo>
                  <a:lnTo>
                    <a:pt x="62" y="992"/>
                  </a:lnTo>
                  <a:lnTo>
                    <a:pt x="59" y="980"/>
                  </a:lnTo>
                  <a:lnTo>
                    <a:pt x="57" y="967"/>
                  </a:lnTo>
                  <a:lnTo>
                    <a:pt x="56" y="954"/>
                  </a:lnTo>
                  <a:lnTo>
                    <a:pt x="57" y="941"/>
                  </a:lnTo>
                  <a:lnTo>
                    <a:pt x="59" y="928"/>
                  </a:lnTo>
                  <a:lnTo>
                    <a:pt x="62" y="914"/>
                  </a:lnTo>
                  <a:lnTo>
                    <a:pt x="67" y="901"/>
                  </a:lnTo>
                  <a:lnTo>
                    <a:pt x="77" y="921"/>
                  </a:lnTo>
                  <a:lnTo>
                    <a:pt x="88" y="936"/>
                  </a:lnTo>
                  <a:lnTo>
                    <a:pt x="99" y="947"/>
                  </a:lnTo>
                  <a:lnTo>
                    <a:pt x="112" y="957"/>
                  </a:lnTo>
                  <a:lnTo>
                    <a:pt x="140" y="974"/>
                  </a:lnTo>
                  <a:lnTo>
                    <a:pt x="168" y="990"/>
                  </a:lnTo>
                  <a:close/>
                  <a:moveTo>
                    <a:pt x="190" y="421"/>
                  </a:moveTo>
                  <a:lnTo>
                    <a:pt x="202" y="432"/>
                  </a:lnTo>
                  <a:lnTo>
                    <a:pt x="213" y="446"/>
                  </a:lnTo>
                  <a:lnTo>
                    <a:pt x="223" y="462"/>
                  </a:lnTo>
                  <a:lnTo>
                    <a:pt x="229" y="480"/>
                  </a:lnTo>
                  <a:lnTo>
                    <a:pt x="233" y="492"/>
                  </a:lnTo>
                  <a:lnTo>
                    <a:pt x="234" y="503"/>
                  </a:lnTo>
                  <a:lnTo>
                    <a:pt x="236" y="517"/>
                  </a:lnTo>
                  <a:lnTo>
                    <a:pt x="237" y="530"/>
                  </a:lnTo>
                  <a:lnTo>
                    <a:pt x="236" y="545"/>
                  </a:lnTo>
                  <a:lnTo>
                    <a:pt x="236" y="561"/>
                  </a:lnTo>
                  <a:lnTo>
                    <a:pt x="233" y="579"/>
                  </a:lnTo>
                  <a:lnTo>
                    <a:pt x="229" y="597"/>
                  </a:lnTo>
                  <a:lnTo>
                    <a:pt x="226" y="589"/>
                  </a:lnTo>
                  <a:lnTo>
                    <a:pt x="223" y="583"/>
                  </a:lnTo>
                  <a:lnTo>
                    <a:pt x="218" y="576"/>
                  </a:lnTo>
                  <a:lnTo>
                    <a:pt x="213" y="569"/>
                  </a:lnTo>
                  <a:lnTo>
                    <a:pt x="202" y="556"/>
                  </a:lnTo>
                  <a:lnTo>
                    <a:pt x="187" y="545"/>
                  </a:lnTo>
                  <a:lnTo>
                    <a:pt x="156" y="522"/>
                  </a:lnTo>
                  <a:lnTo>
                    <a:pt x="121" y="493"/>
                  </a:lnTo>
                  <a:lnTo>
                    <a:pt x="114" y="487"/>
                  </a:lnTo>
                  <a:lnTo>
                    <a:pt x="106" y="474"/>
                  </a:lnTo>
                  <a:lnTo>
                    <a:pt x="96" y="457"/>
                  </a:lnTo>
                  <a:lnTo>
                    <a:pt x="88" y="434"/>
                  </a:lnTo>
                  <a:lnTo>
                    <a:pt x="85" y="423"/>
                  </a:lnTo>
                  <a:lnTo>
                    <a:pt x="82" y="409"/>
                  </a:lnTo>
                  <a:lnTo>
                    <a:pt x="80" y="396"/>
                  </a:lnTo>
                  <a:lnTo>
                    <a:pt x="80" y="383"/>
                  </a:lnTo>
                  <a:lnTo>
                    <a:pt x="80" y="370"/>
                  </a:lnTo>
                  <a:lnTo>
                    <a:pt x="82" y="357"/>
                  </a:lnTo>
                  <a:lnTo>
                    <a:pt x="85" y="343"/>
                  </a:lnTo>
                  <a:lnTo>
                    <a:pt x="90" y="332"/>
                  </a:lnTo>
                  <a:lnTo>
                    <a:pt x="99" y="350"/>
                  </a:lnTo>
                  <a:lnTo>
                    <a:pt x="111" y="365"/>
                  </a:lnTo>
                  <a:lnTo>
                    <a:pt x="124" y="378"/>
                  </a:lnTo>
                  <a:lnTo>
                    <a:pt x="137" y="388"/>
                  </a:lnTo>
                  <a:lnTo>
                    <a:pt x="164" y="404"/>
                  </a:lnTo>
                  <a:lnTo>
                    <a:pt x="190" y="421"/>
                  </a:lnTo>
                  <a:close/>
                  <a:moveTo>
                    <a:pt x="150" y="1416"/>
                  </a:moveTo>
                  <a:lnTo>
                    <a:pt x="161" y="1428"/>
                  </a:lnTo>
                  <a:lnTo>
                    <a:pt x="172" y="1441"/>
                  </a:lnTo>
                  <a:lnTo>
                    <a:pt x="181" y="1457"/>
                  </a:lnTo>
                  <a:lnTo>
                    <a:pt x="189" y="1476"/>
                  </a:lnTo>
                  <a:lnTo>
                    <a:pt x="192" y="1485"/>
                  </a:lnTo>
                  <a:lnTo>
                    <a:pt x="194" y="1499"/>
                  </a:lnTo>
                  <a:lnTo>
                    <a:pt x="195" y="1510"/>
                  </a:lnTo>
                  <a:lnTo>
                    <a:pt x="195" y="1525"/>
                  </a:lnTo>
                  <a:lnTo>
                    <a:pt x="195" y="1540"/>
                  </a:lnTo>
                  <a:lnTo>
                    <a:pt x="194" y="1556"/>
                  </a:lnTo>
                  <a:lnTo>
                    <a:pt x="192" y="1573"/>
                  </a:lnTo>
                  <a:lnTo>
                    <a:pt x="189" y="1593"/>
                  </a:lnTo>
                  <a:lnTo>
                    <a:pt x="184" y="1579"/>
                  </a:lnTo>
                  <a:lnTo>
                    <a:pt x="177" y="1568"/>
                  </a:lnTo>
                  <a:lnTo>
                    <a:pt x="172" y="1558"/>
                  </a:lnTo>
                  <a:lnTo>
                    <a:pt x="168" y="1550"/>
                  </a:lnTo>
                  <a:lnTo>
                    <a:pt x="155" y="1538"/>
                  </a:lnTo>
                  <a:lnTo>
                    <a:pt x="142" y="1528"/>
                  </a:lnTo>
                  <a:lnTo>
                    <a:pt x="127" y="1520"/>
                  </a:lnTo>
                  <a:lnTo>
                    <a:pt x="112" y="1512"/>
                  </a:lnTo>
                  <a:lnTo>
                    <a:pt x="96" y="1502"/>
                  </a:lnTo>
                  <a:lnTo>
                    <a:pt x="80" y="1489"/>
                  </a:lnTo>
                  <a:lnTo>
                    <a:pt x="73" y="1482"/>
                  </a:lnTo>
                  <a:lnTo>
                    <a:pt x="65" y="1469"/>
                  </a:lnTo>
                  <a:lnTo>
                    <a:pt x="56" y="1451"/>
                  </a:lnTo>
                  <a:lnTo>
                    <a:pt x="48" y="1429"/>
                  </a:lnTo>
                  <a:lnTo>
                    <a:pt x="44" y="1418"/>
                  </a:lnTo>
                  <a:lnTo>
                    <a:pt x="41" y="1405"/>
                  </a:lnTo>
                  <a:lnTo>
                    <a:pt x="39" y="1391"/>
                  </a:lnTo>
                  <a:lnTo>
                    <a:pt x="38" y="1378"/>
                  </a:lnTo>
                  <a:lnTo>
                    <a:pt x="39" y="1365"/>
                  </a:lnTo>
                  <a:lnTo>
                    <a:pt x="41" y="1352"/>
                  </a:lnTo>
                  <a:lnTo>
                    <a:pt x="44" y="1340"/>
                  </a:lnTo>
                  <a:lnTo>
                    <a:pt x="49" y="1327"/>
                  </a:lnTo>
                  <a:lnTo>
                    <a:pt x="59" y="1345"/>
                  </a:lnTo>
                  <a:lnTo>
                    <a:pt x="70" y="1360"/>
                  </a:lnTo>
                  <a:lnTo>
                    <a:pt x="83" y="1373"/>
                  </a:lnTo>
                  <a:lnTo>
                    <a:pt x="96" y="1383"/>
                  </a:lnTo>
                  <a:lnTo>
                    <a:pt x="124" y="1400"/>
                  </a:lnTo>
                  <a:lnTo>
                    <a:pt x="150" y="1416"/>
                  </a:lnTo>
                  <a:close/>
                  <a:moveTo>
                    <a:pt x="174" y="850"/>
                  </a:moveTo>
                  <a:lnTo>
                    <a:pt x="185" y="863"/>
                  </a:lnTo>
                  <a:lnTo>
                    <a:pt x="195" y="876"/>
                  </a:lnTo>
                  <a:lnTo>
                    <a:pt x="205" y="893"/>
                  </a:lnTo>
                  <a:lnTo>
                    <a:pt x="211" y="911"/>
                  </a:lnTo>
                  <a:lnTo>
                    <a:pt x="215" y="923"/>
                  </a:lnTo>
                  <a:lnTo>
                    <a:pt x="218" y="934"/>
                  </a:lnTo>
                  <a:lnTo>
                    <a:pt x="220" y="946"/>
                  </a:lnTo>
                  <a:lnTo>
                    <a:pt x="220" y="961"/>
                  </a:lnTo>
                  <a:lnTo>
                    <a:pt x="220" y="975"/>
                  </a:lnTo>
                  <a:lnTo>
                    <a:pt x="218" y="992"/>
                  </a:lnTo>
                  <a:lnTo>
                    <a:pt x="216" y="1010"/>
                  </a:lnTo>
                  <a:lnTo>
                    <a:pt x="213" y="1028"/>
                  </a:lnTo>
                  <a:lnTo>
                    <a:pt x="208" y="1015"/>
                  </a:lnTo>
                  <a:lnTo>
                    <a:pt x="202" y="1003"/>
                  </a:lnTo>
                  <a:lnTo>
                    <a:pt x="197" y="994"/>
                  </a:lnTo>
                  <a:lnTo>
                    <a:pt x="190" y="985"/>
                  </a:lnTo>
                  <a:lnTo>
                    <a:pt x="179" y="972"/>
                  </a:lnTo>
                  <a:lnTo>
                    <a:pt x="166" y="964"/>
                  </a:lnTo>
                  <a:lnTo>
                    <a:pt x="151" y="956"/>
                  </a:lnTo>
                  <a:lnTo>
                    <a:pt x="137" y="947"/>
                  </a:lnTo>
                  <a:lnTo>
                    <a:pt x="121" y="937"/>
                  </a:lnTo>
                  <a:lnTo>
                    <a:pt x="104" y="924"/>
                  </a:lnTo>
                  <a:lnTo>
                    <a:pt x="96" y="918"/>
                  </a:lnTo>
                  <a:lnTo>
                    <a:pt x="88" y="904"/>
                  </a:lnTo>
                  <a:lnTo>
                    <a:pt x="78" y="886"/>
                  </a:lnTo>
                  <a:lnTo>
                    <a:pt x="70" y="865"/>
                  </a:lnTo>
                  <a:lnTo>
                    <a:pt x="67" y="853"/>
                  </a:lnTo>
                  <a:lnTo>
                    <a:pt x="64" y="840"/>
                  </a:lnTo>
                  <a:lnTo>
                    <a:pt x="62" y="827"/>
                  </a:lnTo>
                  <a:lnTo>
                    <a:pt x="61" y="814"/>
                  </a:lnTo>
                  <a:lnTo>
                    <a:pt x="62" y="800"/>
                  </a:lnTo>
                  <a:lnTo>
                    <a:pt x="64" y="787"/>
                  </a:lnTo>
                  <a:lnTo>
                    <a:pt x="67" y="776"/>
                  </a:lnTo>
                  <a:lnTo>
                    <a:pt x="72" y="763"/>
                  </a:lnTo>
                  <a:lnTo>
                    <a:pt x="82" y="781"/>
                  </a:lnTo>
                  <a:lnTo>
                    <a:pt x="93" y="796"/>
                  </a:lnTo>
                  <a:lnTo>
                    <a:pt x="106" y="809"/>
                  </a:lnTo>
                  <a:lnTo>
                    <a:pt x="119" y="819"/>
                  </a:lnTo>
                  <a:lnTo>
                    <a:pt x="147" y="835"/>
                  </a:lnTo>
                  <a:lnTo>
                    <a:pt x="174" y="850"/>
                  </a:lnTo>
                  <a:close/>
                  <a:moveTo>
                    <a:pt x="197" y="282"/>
                  </a:moveTo>
                  <a:lnTo>
                    <a:pt x="208" y="292"/>
                  </a:lnTo>
                  <a:lnTo>
                    <a:pt x="218" y="307"/>
                  </a:lnTo>
                  <a:lnTo>
                    <a:pt x="228" y="322"/>
                  </a:lnTo>
                  <a:lnTo>
                    <a:pt x="236" y="340"/>
                  </a:lnTo>
                  <a:lnTo>
                    <a:pt x="237" y="352"/>
                  </a:lnTo>
                  <a:lnTo>
                    <a:pt x="241" y="363"/>
                  </a:lnTo>
                  <a:lnTo>
                    <a:pt x="242" y="376"/>
                  </a:lnTo>
                  <a:lnTo>
                    <a:pt x="242" y="390"/>
                  </a:lnTo>
                  <a:lnTo>
                    <a:pt x="242" y="404"/>
                  </a:lnTo>
                  <a:lnTo>
                    <a:pt x="241" y="421"/>
                  </a:lnTo>
                  <a:lnTo>
                    <a:pt x="239" y="439"/>
                  </a:lnTo>
                  <a:lnTo>
                    <a:pt x="236" y="459"/>
                  </a:lnTo>
                  <a:lnTo>
                    <a:pt x="231" y="444"/>
                  </a:lnTo>
                  <a:lnTo>
                    <a:pt x="224" y="434"/>
                  </a:lnTo>
                  <a:lnTo>
                    <a:pt x="220" y="424"/>
                  </a:lnTo>
                  <a:lnTo>
                    <a:pt x="213" y="416"/>
                  </a:lnTo>
                  <a:lnTo>
                    <a:pt x="202" y="403"/>
                  </a:lnTo>
                  <a:lnTo>
                    <a:pt x="189" y="393"/>
                  </a:lnTo>
                  <a:lnTo>
                    <a:pt x="174" y="386"/>
                  </a:lnTo>
                  <a:lnTo>
                    <a:pt x="159" y="378"/>
                  </a:lnTo>
                  <a:lnTo>
                    <a:pt x="143" y="368"/>
                  </a:lnTo>
                  <a:lnTo>
                    <a:pt x="125" y="353"/>
                  </a:lnTo>
                  <a:lnTo>
                    <a:pt x="119" y="347"/>
                  </a:lnTo>
                  <a:lnTo>
                    <a:pt x="111" y="335"/>
                  </a:lnTo>
                  <a:lnTo>
                    <a:pt x="103" y="317"/>
                  </a:lnTo>
                  <a:lnTo>
                    <a:pt x="95" y="295"/>
                  </a:lnTo>
                  <a:lnTo>
                    <a:pt x="91" y="282"/>
                  </a:lnTo>
                  <a:lnTo>
                    <a:pt x="88" y="271"/>
                  </a:lnTo>
                  <a:lnTo>
                    <a:pt x="86" y="257"/>
                  </a:lnTo>
                  <a:lnTo>
                    <a:pt x="85" y="244"/>
                  </a:lnTo>
                  <a:lnTo>
                    <a:pt x="85" y="231"/>
                  </a:lnTo>
                  <a:lnTo>
                    <a:pt x="88" y="218"/>
                  </a:lnTo>
                  <a:lnTo>
                    <a:pt x="91" y="205"/>
                  </a:lnTo>
                  <a:lnTo>
                    <a:pt x="96" y="191"/>
                  </a:lnTo>
                  <a:lnTo>
                    <a:pt x="106" y="211"/>
                  </a:lnTo>
                  <a:lnTo>
                    <a:pt x="117" y="226"/>
                  </a:lnTo>
                  <a:lnTo>
                    <a:pt x="129" y="238"/>
                  </a:lnTo>
                  <a:lnTo>
                    <a:pt x="143" y="248"/>
                  </a:lnTo>
                  <a:lnTo>
                    <a:pt x="169" y="264"/>
                  </a:lnTo>
                  <a:lnTo>
                    <a:pt x="197" y="282"/>
                  </a:lnTo>
                  <a:close/>
                  <a:moveTo>
                    <a:pt x="156" y="1276"/>
                  </a:moveTo>
                  <a:lnTo>
                    <a:pt x="168" y="1287"/>
                  </a:lnTo>
                  <a:lnTo>
                    <a:pt x="177" y="1301"/>
                  </a:lnTo>
                  <a:lnTo>
                    <a:pt x="187" y="1317"/>
                  </a:lnTo>
                  <a:lnTo>
                    <a:pt x="194" y="1335"/>
                  </a:lnTo>
                  <a:lnTo>
                    <a:pt x="197" y="1347"/>
                  </a:lnTo>
                  <a:lnTo>
                    <a:pt x="200" y="1358"/>
                  </a:lnTo>
                  <a:lnTo>
                    <a:pt x="202" y="1372"/>
                  </a:lnTo>
                  <a:lnTo>
                    <a:pt x="202" y="1385"/>
                  </a:lnTo>
                  <a:lnTo>
                    <a:pt x="202" y="1400"/>
                  </a:lnTo>
                  <a:lnTo>
                    <a:pt x="200" y="1416"/>
                  </a:lnTo>
                  <a:lnTo>
                    <a:pt x="198" y="1434"/>
                  </a:lnTo>
                  <a:lnTo>
                    <a:pt x="195" y="1452"/>
                  </a:lnTo>
                  <a:lnTo>
                    <a:pt x="189" y="1439"/>
                  </a:lnTo>
                  <a:lnTo>
                    <a:pt x="184" y="1428"/>
                  </a:lnTo>
                  <a:lnTo>
                    <a:pt x="179" y="1418"/>
                  </a:lnTo>
                  <a:lnTo>
                    <a:pt x="172" y="1411"/>
                  </a:lnTo>
                  <a:lnTo>
                    <a:pt x="161" y="1398"/>
                  </a:lnTo>
                  <a:lnTo>
                    <a:pt x="148" y="1388"/>
                  </a:lnTo>
                  <a:lnTo>
                    <a:pt x="134" y="1381"/>
                  </a:lnTo>
                  <a:lnTo>
                    <a:pt x="119" y="1373"/>
                  </a:lnTo>
                  <a:lnTo>
                    <a:pt x="103" y="1362"/>
                  </a:lnTo>
                  <a:lnTo>
                    <a:pt x="86" y="1348"/>
                  </a:lnTo>
                  <a:lnTo>
                    <a:pt x="80" y="1342"/>
                  </a:lnTo>
                  <a:lnTo>
                    <a:pt x="70" y="1329"/>
                  </a:lnTo>
                  <a:lnTo>
                    <a:pt x="62" y="1310"/>
                  </a:lnTo>
                  <a:lnTo>
                    <a:pt x="52" y="1289"/>
                  </a:lnTo>
                  <a:lnTo>
                    <a:pt x="49" y="1277"/>
                  </a:lnTo>
                  <a:lnTo>
                    <a:pt x="48" y="1264"/>
                  </a:lnTo>
                  <a:lnTo>
                    <a:pt x="46" y="1253"/>
                  </a:lnTo>
                  <a:lnTo>
                    <a:pt x="44" y="1239"/>
                  </a:lnTo>
                  <a:lnTo>
                    <a:pt x="44" y="1226"/>
                  </a:lnTo>
                  <a:lnTo>
                    <a:pt x="46" y="1213"/>
                  </a:lnTo>
                  <a:lnTo>
                    <a:pt x="49" y="1200"/>
                  </a:lnTo>
                  <a:lnTo>
                    <a:pt x="56" y="1187"/>
                  </a:lnTo>
                  <a:lnTo>
                    <a:pt x="65" y="1205"/>
                  </a:lnTo>
                  <a:lnTo>
                    <a:pt x="77" y="1221"/>
                  </a:lnTo>
                  <a:lnTo>
                    <a:pt x="88" y="1233"/>
                  </a:lnTo>
                  <a:lnTo>
                    <a:pt x="103" y="1243"/>
                  </a:lnTo>
                  <a:lnTo>
                    <a:pt x="129" y="1259"/>
                  </a:lnTo>
                  <a:lnTo>
                    <a:pt x="156" y="1276"/>
                  </a:lnTo>
                  <a:close/>
                  <a:moveTo>
                    <a:pt x="179" y="711"/>
                  </a:moveTo>
                  <a:lnTo>
                    <a:pt x="190" y="723"/>
                  </a:lnTo>
                  <a:lnTo>
                    <a:pt x="200" y="736"/>
                  </a:lnTo>
                  <a:lnTo>
                    <a:pt x="210" y="753"/>
                  </a:lnTo>
                  <a:lnTo>
                    <a:pt x="218" y="771"/>
                  </a:lnTo>
                  <a:lnTo>
                    <a:pt x="221" y="782"/>
                  </a:lnTo>
                  <a:lnTo>
                    <a:pt x="223" y="794"/>
                  </a:lnTo>
                  <a:lnTo>
                    <a:pt x="224" y="807"/>
                  </a:lnTo>
                  <a:lnTo>
                    <a:pt x="224" y="820"/>
                  </a:lnTo>
                  <a:lnTo>
                    <a:pt x="224" y="835"/>
                  </a:lnTo>
                  <a:lnTo>
                    <a:pt x="223" y="852"/>
                  </a:lnTo>
                  <a:lnTo>
                    <a:pt x="221" y="870"/>
                  </a:lnTo>
                  <a:lnTo>
                    <a:pt x="218" y="888"/>
                  </a:lnTo>
                  <a:lnTo>
                    <a:pt x="213" y="875"/>
                  </a:lnTo>
                  <a:lnTo>
                    <a:pt x="207" y="863"/>
                  </a:lnTo>
                  <a:lnTo>
                    <a:pt x="202" y="855"/>
                  </a:lnTo>
                  <a:lnTo>
                    <a:pt x="195" y="847"/>
                  </a:lnTo>
                  <a:lnTo>
                    <a:pt x="184" y="833"/>
                  </a:lnTo>
                  <a:lnTo>
                    <a:pt x="171" y="824"/>
                  </a:lnTo>
                  <a:lnTo>
                    <a:pt x="156" y="815"/>
                  </a:lnTo>
                  <a:lnTo>
                    <a:pt x="142" y="807"/>
                  </a:lnTo>
                  <a:lnTo>
                    <a:pt x="125" y="797"/>
                  </a:lnTo>
                  <a:lnTo>
                    <a:pt x="109" y="784"/>
                  </a:lnTo>
                  <a:lnTo>
                    <a:pt x="103" y="777"/>
                  </a:lnTo>
                  <a:lnTo>
                    <a:pt x="93" y="764"/>
                  </a:lnTo>
                  <a:lnTo>
                    <a:pt x="85" y="748"/>
                  </a:lnTo>
                  <a:lnTo>
                    <a:pt x="77" y="725"/>
                  </a:lnTo>
                  <a:lnTo>
                    <a:pt x="72" y="713"/>
                  </a:lnTo>
                  <a:lnTo>
                    <a:pt x="70" y="700"/>
                  </a:lnTo>
                  <a:lnTo>
                    <a:pt x="69" y="688"/>
                  </a:lnTo>
                  <a:lnTo>
                    <a:pt x="67" y="675"/>
                  </a:lnTo>
                  <a:lnTo>
                    <a:pt x="67" y="662"/>
                  </a:lnTo>
                  <a:lnTo>
                    <a:pt x="70" y="649"/>
                  </a:lnTo>
                  <a:lnTo>
                    <a:pt x="73" y="635"/>
                  </a:lnTo>
                  <a:lnTo>
                    <a:pt x="78" y="622"/>
                  </a:lnTo>
                  <a:lnTo>
                    <a:pt x="88" y="642"/>
                  </a:lnTo>
                  <a:lnTo>
                    <a:pt x="99" y="657"/>
                  </a:lnTo>
                  <a:lnTo>
                    <a:pt x="112" y="668"/>
                  </a:lnTo>
                  <a:lnTo>
                    <a:pt x="125" y="678"/>
                  </a:lnTo>
                  <a:lnTo>
                    <a:pt x="151" y="695"/>
                  </a:lnTo>
                  <a:lnTo>
                    <a:pt x="179" y="711"/>
                  </a:lnTo>
                  <a:close/>
                  <a:moveTo>
                    <a:pt x="203" y="142"/>
                  </a:moveTo>
                  <a:lnTo>
                    <a:pt x="213" y="154"/>
                  </a:lnTo>
                  <a:lnTo>
                    <a:pt x="224" y="167"/>
                  </a:lnTo>
                  <a:lnTo>
                    <a:pt x="234" y="182"/>
                  </a:lnTo>
                  <a:lnTo>
                    <a:pt x="241" y="201"/>
                  </a:lnTo>
                  <a:lnTo>
                    <a:pt x="244" y="211"/>
                  </a:lnTo>
                  <a:lnTo>
                    <a:pt x="245" y="223"/>
                  </a:lnTo>
                  <a:lnTo>
                    <a:pt x="247" y="236"/>
                  </a:lnTo>
                  <a:lnTo>
                    <a:pt x="249" y="249"/>
                  </a:lnTo>
                  <a:lnTo>
                    <a:pt x="249" y="266"/>
                  </a:lnTo>
                  <a:lnTo>
                    <a:pt x="247" y="281"/>
                  </a:lnTo>
                  <a:lnTo>
                    <a:pt x="245" y="299"/>
                  </a:lnTo>
                  <a:lnTo>
                    <a:pt x="242" y="319"/>
                  </a:lnTo>
                  <a:lnTo>
                    <a:pt x="236" y="305"/>
                  </a:lnTo>
                  <a:lnTo>
                    <a:pt x="231" y="294"/>
                  </a:lnTo>
                  <a:lnTo>
                    <a:pt x="226" y="284"/>
                  </a:lnTo>
                  <a:lnTo>
                    <a:pt x="220" y="276"/>
                  </a:lnTo>
                  <a:lnTo>
                    <a:pt x="208" y="264"/>
                  </a:lnTo>
                  <a:lnTo>
                    <a:pt x="195" y="254"/>
                  </a:lnTo>
                  <a:lnTo>
                    <a:pt x="181" y="246"/>
                  </a:lnTo>
                  <a:lnTo>
                    <a:pt x="166" y="238"/>
                  </a:lnTo>
                  <a:lnTo>
                    <a:pt x="150" y="228"/>
                  </a:lnTo>
                  <a:lnTo>
                    <a:pt x="132" y="215"/>
                  </a:lnTo>
                  <a:lnTo>
                    <a:pt x="125" y="208"/>
                  </a:lnTo>
                  <a:lnTo>
                    <a:pt x="117" y="195"/>
                  </a:lnTo>
                  <a:lnTo>
                    <a:pt x="108" y="177"/>
                  </a:lnTo>
                  <a:lnTo>
                    <a:pt x="99" y="155"/>
                  </a:lnTo>
                  <a:lnTo>
                    <a:pt x="96" y="144"/>
                  </a:lnTo>
                  <a:lnTo>
                    <a:pt x="93" y="130"/>
                  </a:lnTo>
                  <a:lnTo>
                    <a:pt x="91" y="117"/>
                  </a:lnTo>
                  <a:lnTo>
                    <a:pt x="91" y="104"/>
                  </a:lnTo>
                  <a:lnTo>
                    <a:pt x="91" y="91"/>
                  </a:lnTo>
                  <a:lnTo>
                    <a:pt x="93" y="78"/>
                  </a:lnTo>
                  <a:lnTo>
                    <a:pt x="96" y="64"/>
                  </a:lnTo>
                  <a:lnTo>
                    <a:pt x="101" y="53"/>
                  </a:lnTo>
                  <a:lnTo>
                    <a:pt x="111" y="71"/>
                  </a:lnTo>
                  <a:lnTo>
                    <a:pt x="122" y="86"/>
                  </a:lnTo>
                  <a:lnTo>
                    <a:pt x="135" y="97"/>
                  </a:lnTo>
                  <a:lnTo>
                    <a:pt x="148" y="109"/>
                  </a:lnTo>
                  <a:lnTo>
                    <a:pt x="176" y="124"/>
                  </a:lnTo>
                  <a:lnTo>
                    <a:pt x="203" y="142"/>
                  </a:lnTo>
                  <a:close/>
                  <a:moveTo>
                    <a:pt x="171" y="1868"/>
                  </a:moveTo>
                  <a:lnTo>
                    <a:pt x="163" y="1852"/>
                  </a:lnTo>
                  <a:lnTo>
                    <a:pt x="155" y="1837"/>
                  </a:lnTo>
                  <a:lnTo>
                    <a:pt x="145" y="1825"/>
                  </a:lnTo>
                  <a:lnTo>
                    <a:pt x="134" y="1815"/>
                  </a:lnTo>
                  <a:lnTo>
                    <a:pt x="106" y="1801"/>
                  </a:lnTo>
                  <a:lnTo>
                    <a:pt x="80" y="1784"/>
                  </a:lnTo>
                  <a:lnTo>
                    <a:pt x="67" y="1774"/>
                  </a:lnTo>
                  <a:lnTo>
                    <a:pt x="54" y="1761"/>
                  </a:lnTo>
                  <a:lnTo>
                    <a:pt x="44" y="1745"/>
                  </a:lnTo>
                  <a:lnTo>
                    <a:pt x="35" y="1726"/>
                  </a:lnTo>
                  <a:lnTo>
                    <a:pt x="31" y="1718"/>
                  </a:lnTo>
                  <a:lnTo>
                    <a:pt x="28" y="1710"/>
                  </a:lnTo>
                  <a:lnTo>
                    <a:pt x="26" y="1695"/>
                  </a:lnTo>
                  <a:lnTo>
                    <a:pt x="25" y="1682"/>
                  </a:lnTo>
                  <a:lnTo>
                    <a:pt x="25" y="1669"/>
                  </a:lnTo>
                  <a:lnTo>
                    <a:pt x="25" y="1655"/>
                  </a:lnTo>
                  <a:lnTo>
                    <a:pt x="26" y="1642"/>
                  </a:lnTo>
                  <a:lnTo>
                    <a:pt x="30" y="1629"/>
                  </a:lnTo>
                  <a:lnTo>
                    <a:pt x="35" y="1616"/>
                  </a:lnTo>
                  <a:lnTo>
                    <a:pt x="39" y="1601"/>
                  </a:lnTo>
                  <a:lnTo>
                    <a:pt x="44" y="1612"/>
                  </a:lnTo>
                  <a:lnTo>
                    <a:pt x="49" y="1622"/>
                  </a:lnTo>
                  <a:lnTo>
                    <a:pt x="56" y="1632"/>
                  </a:lnTo>
                  <a:lnTo>
                    <a:pt x="61" y="1641"/>
                  </a:lnTo>
                  <a:lnTo>
                    <a:pt x="73" y="1655"/>
                  </a:lnTo>
                  <a:lnTo>
                    <a:pt x="86" y="1667"/>
                  </a:lnTo>
                  <a:lnTo>
                    <a:pt x="114" y="1687"/>
                  </a:lnTo>
                  <a:lnTo>
                    <a:pt x="140" y="1707"/>
                  </a:lnTo>
                  <a:lnTo>
                    <a:pt x="150" y="1716"/>
                  </a:lnTo>
                  <a:lnTo>
                    <a:pt x="159" y="1730"/>
                  </a:lnTo>
                  <a:lnTo>
                    <a:pt x="168" y="1745"/>
                  </a:lnTo>
                  <a:lnTo>
                    <a:pt x="176" y="1764"/>
                  </a:lnTo>
                  <a:lnTo>
                    <a:pt x="179" y="1774"/>
                  </a:lnTo>
                  <a:lnTo>
                    <a:pt x="181" y="1786"/>
                  </a:lnTo>
                  <a:lnTo>
                    <a:pt x="182" y="1799"/>
                  </a:lnTo>
                  <a:lnTo>
                    <a:pt x="184" y="1814"/>
                  </a:lnTo>
                  <a:lnTo>
                    <a:pt x="184" y="1829"/>
                  </a:lnTo>
                  <a:lnTo>
                    <a:pt x="182" y="1845"/>
                  </a:lnTo>
                  <a:lnTo>
                    <a:pt x="181" y="1865"/>
                  </a:lnTo>
                  <a:lnTo>
                    <a:pt x="179" y="1885"/>
                  </a:lnTo>
                  <a:lnTo>
                    <a:pt x="176" y="1877"/>
                  </a:lnTo>
                  <a:lnTo>
                    <a:pt x="171" y="1868"/>
                  </a:lnTo>
                  <a:close/>
                  <a:moveTo>
                    <a:pt x="194" y="1304"/>
                  </a:moveTo>
                  <a:lnTo>
                    <a:pt x="185" y="1287"/>
                  </a:lnTo>
                  <a:lnTo>
                    <a:pt x="177" y="1272"/>
                  </a:lnTo>
                  <a:lnTo>
                    <a:pt x="168" y="1261"/>
                  </a:lnTo>
                  <a:lnTo>
                    <a:pt x="156" y="1251"/>
                  </a:lnTo>
                  <a:lnTo>
                    <a:pt x="129" y="1236"/>
                  </a:lnTo>
                  <a:lnTo>
                    <a:pt x="103" y="1220"/>
                  </a:lnTo>
                  <a:lnTo>
                    <a:pt x="90" y="1210"/>
                  </a:lnTo>
                  <a:lnTo>
                    <a:pt x="77" y="1197"/>
                  </a:lnTo>
                  <a:lnTo>
                    <a:pt x="67" y="1180"/>
                  </a:lnTo>
                  <a:lnTo>
                    <a:pt x="57" y="1162"/>
                  </a:lnTo>
                  <a:lnTo>
                    <a:pt x="54" y="1154"/>
                  </a:lnTo>
                  <a:lnTo>
                    <a:pt x="52" y="1145"/>
                  </a:lnTo>
                  <a:lnTo>
                    <a:pt x="49" y="1131"/>
                  </a:lnTo>
                  <a:lnTo>
                    <a:pt x="48" y="1117"/>
                  </a:lnTo>
                  <a:lnTo>
                    <a:pt x="48" y="1104"/>
                  </a:lnTo>
                  <a:lnTo>
                    <a:pt x="48" y="1091"/>
                  </a:lnTo>
                  <a:lnTo>
                    <a:pt x="49" y="1078"/>
                  </a:lnTo>
                  <a:lnTo>
                    <a:pt x="52" y="1065"/>
                  </a:lnTo>
                  <a:lnTo>
                    <a:pt x="57" y="1051"/>
                  </a:lnTo>
                  <a:lnTo>
                    <a:pt x="62" y="1036"/>
                  </a:lnTo>
                  <a:lnTo>
                    <a:pt x="72" y="1058"/>
                  </a:lnTo>
                  <a:lnTo>
                    <a:pt x="83" y="1076"/>
                  </a:lnTo>
                  <a:lnTo>
                    <a:pt x="96" y="1091"/>
                  </a:lnTo>
                  <a:lnTo>
                    <a:pt x="109" y="1103"/>
                  </a:lnTo>
                  <a:lnTo>
                    <a:pt x="137" y="1122"/>
                  </a:lnTo>
                  <a:lnTo>
                    <a:pt x="163" y="1142"/>
                  </a:lnTo>
                  <a:lnTo>
                    <a:pt x="172" y="1154"/>
                  </a:lnTo>
                  <a:lnTo>
                    <a:pt x="182" y="1165"/>
                  </a:lnTo>
                  <a:lnTo>
                    <a:pt x="192" y="1180"/>
                  </a:lnTo>
                  <a:lnTo>
                    <a:pt x="198" y="1200"/>
                  </a:lnTo>
                  <a:lnTo>
                    <a:pt x="202" y="1210"/>
                  </a:lnTo>
                  <a:lnTo>
                    <a:pt x="203" y="1221"/>
                  </a:lnTo>
                  <a:lnTo>
                    <a:pt x="205" y="1235"/>
                  </a:lnTo>
                  <a:lnTo>
                    <a:pt x="207" y="1249"/>
                  </a:lnTo>
                  <a:lnTo>
                    <a:pt x="207" y="1264"/>
                  </a:lnTo>
                  <a:lnTo>
                    <a:pt x="207" y="1282"/>
                  </a:lnTo>
                  <a:lnTo>
                    <a:pt x="205" y="1301"/>
                  </a:lnTo>
                  <a:lnTo>
                    <a:pt x="202" y="1320"/>
                  </a:lnTo>
                  <a:lnTo>
                    <a:pt x="198" y="1312"/>
                  </a:lnTo>
                  <a:lnTo>
                    <a:pt x="194" y="1304"/>
                  </a:lnTo>
                  <a:close/>
                  <a:moveTo>
                    <a:pt x="218" y="734"/>
                  </a:moveTo>
                  <a:lnTo>
                    <a:pt x="210" y="716"/>
                  </a:lnTo>
                  <a:lnTo>
                    <a:pt x="200" y="703"/>
                  </a:lnTo>
                  <a:lnTo>
                    <a:pt x="190" y="690"/>
                  </a:lnTo>
                  <a:lnTo>
                    <a:pt x="181" y="680"/>
                  </a:lnTo>
                  <a:lnTo>
                    <a:pt x="153" y="665"/>
                  </a:lnTo>
                  <a:lnTo>
                    <a:pt x="125" y="649"/>
                  </a:lnTo>
                  <a:lnTo>
                    <a:pt x="112" y="639"/>
                  </a:lnTo>
                  <a:lnTo>
                    <a:pt x="101" y="626"/>
                  </a:lnTo>
                  <a:lnTo>
                    <a:pt x="90" y="611"/>
                  </a:lnTo>
                  <a:lnTo>
                    <a:pt x="80" y="591"/>
                  </a:lnTo>
                  <a:lnTo>
                    <a:pt x="77" y="583"/>
                  </a:lnTo>
                  <a:lnTo>
                    <a:pt x="75" y="574"/>
                  </a:lnTo>
                  <a:lnTo>
                    <a:pt x="72" y="560"/>
                  </a:lnTo>
                  <a:lnTo>
                    <a:pt x="70" y="546"/>
                  </a:lnTo>
                  <a:lnTo>
                    <a:pt x="70" y="533"/>
                  </a:lnTo>
                  <a:lnTo>
                    <a:pt x="72" y="520"/>
                  </a:lnTo>
                  <a:lnTo>
                    <a:pt x="73" y="507"/>
                  </a:lnTo>
                  <a:lnTo>
                    <a:pt x="77" y="493"/>
                  </a:lnTo>
                  <a:lnTo>
                    <a:pt x="80" y="480"/>
                  </a:lnTo>
                  <a:lnTo>
                    <a:pt x="86" y="465"/>
                  </a:lnTo>
                  <a:lnTo>
                    <a:pt x="96" y="489"/>
                  </a:lnTo>
                  <a:lnTo>
                    <a:pt x="108" y="507"/>
                  </a:lnTo>
                  <a:lnTo>
                    <a:pt x="119" y="522"/>
                  </a:lnTo>
                  <a:lnTo>
                    <a:pt x="132" y="533"/>
                  </a:lnTo>
                  <a:lnTo>
                    <a:pt x="159" y="551"/>
                  </a:lnTo>
                  <a:lnTo>
                    <a:pt x="187" y="571"/>
                  </a:lnTo>
                  <a:lnTo>
                    <a:pt x="197" y="583"/>
                  </a:lnTo>
                  <a:lnTo>
                    <a:pt x="207" y="596"/>
                  </a:lnTo>
                  <a:lnTo>
                    <a:pt x="215" y="611"/>
                  </a:lnTo>
                  <a:lnTo>
                    <a:pt x="223" y="629"/>
                  </a:lnTo>
                  <a:lnTo>
                    <a:pt x="224" y="640"/>
                  </a:lnTo>
                  <a:lnTo>
                    <a:pt x="228" y="652"/>
                  </a:lnTo>
                  <a:lnTo>
                    <a:pt x="229" y="665"/>
                  </a:lnTo>
                  <a:lnTo>
                    <a:pt x="231" y="678"/>
                  </a:lnTo>
                  <a:lnTo>
                    <a:pt x="231" y="695"/>
                  </a:lnTo>
                  <a:lnTo>
                    <a:pt x="229" y="711"/>
                  </a:lnTo>
                  <a:lnTo>
                    <a:pt x="228" y="730"/>
                  </a:lnTo>
                  <a:lnTo>
                    <a:pt x="226" y="751"/>
                  </a:lnTo>
                  <a:lnTo>
                    <a:pt x="221" y="741"/>
                  </a:lnTo>
                  <a:lnTo>
                    <a:pt x="218" y="734"/>
                  </a:lnTo>
                  <a:close/>
                  <a:moveTo>
                    <a:pt x="234" y="147"/>
                  </a:moveTo>
                  <a:lnTo>
                    <a:pt x="223" y="132"/>
                  </a:lnTo>
                  <a:lnTo>
                    <a:pt x="211" y="119"/>
                  </a:lnTo>
                  <a:lnTo>
                    <a:pt x="187" y="104"/>
                  </a:lnTo>
                  <a:lnTo>
                    <a:pt x="161" y="89"/>
                  </a:lnTo>
                  <a:lnTo>
                    <a:pt x="148" y="81"/>
                  </a:lnTo>
                  <a:lnTo>
                    <a:pt x="137" y="69"/>
                  </a:lnTo>
                  <a:lnTo>
                    <a:pt x="127" y="58"/>
                  </a:lnTo>
                  <a:lnTo>
                    <a:pt x="117" y="41"/>
                  </a:lnTo>
                  <a:lnTo>
                    <a:pt x="121" y="31"/>
                  </a:lnTo>
                  <a:lnTo>
                    <a:pt x="127" y="21"/>
                  </a:lnTo>
                  <a:lnTo>
                    <a:pt x="135" y="13"/>
                  </a:lnTo>
                  <a:lnTo>
                    <a:pt x="143" y="8"/>
                  </a:lnTo>
                  <a:lnTo>
                    <a:pt x="155" y="3"/>
                  </a:lnTo>
                  <a:lnTo>
                    <a:pt x="166" y="2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205" y="8"/>
                  </a:lnTo>
                  <a:lnTo>
                    <a:pt x="220" y="15"/>
                  </a:lnTo>
                  <a:lnTo>
                    <a:pt x="233" y="25"/>
                  </a:lnTo>
                  <a:lnTo>
                    <a:pt x="242" y="38"/>
                  </a:lnTo>
                  <a:lnTo>
                    <a:pt x="252" y="51"/>
                  </a:lnTo>
                  <a:lnTo>
                    <a:pt x="258" y="64"/>
                  </a:lnTo>
                  <a:lnTo>
                    <a:pt x="262" y="81"/>
                  </a:lnTo>
                  <a:lnTo>
                    <a:pt x="262" y="96"/>
                  </a:lnTo>
                  <a:lnTo>
                    <a:pt x="262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4" y="125"/>
                  </a:lnTo>
                  <a:lnTo>
                    <a:pt x="250" y="132"/>
                  </a:lnTo>
                  <a:lnTo>
                    <a:pt x="245" y="137"/>
                  </a:lnTo>
                  <a:lnTo>
                    <a:pt x="241" y="142"/>
                  </a:lnTo>
                  <a:lnTo>
                    <a:pt x="234" y="14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3" name="Freeform 54"/>
            <p:cNvSpPr>
              <a:spLocks noEditPoints="1"/>
            </p:cNvSpPr>
            <p:nvPr/>
          </p:nvSpPr>
          <p:spPr bwMode="auto">
            <a:xfrm>
              <a:off x="13087" y="2150"/>
              <a:ext cx="366" cy="517"/>
            </a:xfrm>
            <a:custGeom>
              <a:avLst/>
              <a:gdLst>
                <a:gd name="T0" fmla="*/ 125 w 732"/>
                <a:gd name="T1" fmla="*/ 8 h 1035"/>
                <a:gd name="T2" fmla="*/ 140 w 732"/>
                <a:gd name="T3" fmla="*/ 30 h 1035"/>
                <a:gd name="T4" fmla="*/ 135 w 732"/>
                <a:gd name="T5" fmla="*/ 56 h 1035"/>
                <a:gd name="T6" fmla="*/ 114 w 732"/>
                <a:gd name="T7" fmla="*/ 71 h 1035"/>
                <a:gd name="T8" fmla="*/ 90 w 732"/>
                <a:gd name="T9" fmla="*/ 64 h 1035"/>
                <a:gd name="T10" fmla="*/ 75 w 732"/>
                <a:gd name="T11" fmla="*/ 44 h 1035"/>
                <a:gd name="T12" fmla="*/ 80 w 732"/>
                <a:gd name="T13" fmla="*/ 18 h 1035"/>
                <a:gd name="T14" fmla="*/ 101 w 732"/>
                <a:gd name="T15" fmla="*/ 3 h 1035"/>
                <a:gd name="T16" fmla="*/ 633 w 732"/>
                <a:gd name="T17" fmla="*/ 2 h 1035"/>
                <a:gd name="T18" fmla="*/ 651 w 732"/>
                <a:gd name="T19" fmla="*/ 20 h 1035"/>
                <a:gd name="T20" fmla="*/ 651 w 732"/>
                <a:gd name="T21" fmla="*/ 44 h 1035"/>
                <a:gd name="T22" fmla="*/ 633 w 732"/>
                <a:gd name="T23" fmla="*/ 63 h 1035"/>
                <a:gd name="T24" fmla="*/ 607 w 732"/>
                <a:gd name="T25" fmla="*/ 63 h 1035"/>
                <a:gd name="T26" fmla="*/ 589 w 732"/>
                <a:gd name="T27" fmla="*/ 44 h 1035"/>
                <a:gd name="T28" fmla="*/ 589 w 732"/>
                <a:gd name="T29" fmla="*/ 20 h 1035"/>
                <a:gd name="T30" fmla="*/ 607 w 732"/>
                <a:gd name="T31" fmla="*/ 2 h 1035"/>
                <a:gd name="T32" fmla="*/ 705 w 732"/>
                <a:gd name="T33" fmla="*/ 479 h 1035"/>
                <a:gd name="T34" fmla="*/ 726 w 732"/>
                <a:gd name="T35" fmla="*/ 493 h 1035"/>
                <a:gd name="T36" fmla="*/ 731 w 732"/>
                <a:gd name="T37" fmla="*/ 520 h 1035"/>
                <a:gd name="T38" fmla="*/ 718 w 732"/>
                <a:gd name="T39" fmla="*/ 541 h 1035"/>
                <a:gd name="T40" fmla="*/ 692 w 732"/>
                <a:gd name="T41" fmla="*/ 546 h 1035"/>
                <a:gd name="T42" fmla="*/ 671 w 732"/>
                <a:gd name="T43" fmla="*/ 531 h 1035"/>
                <a:gd name="T44" fmla="*/ 666 w 732"/>
                <a:gd name="T45" fmla="*/ 505 h 1035"/>
                <a:gd name="T46" fmla="*/ 679 w 732"/>
                <a:gd name="T47" fmla="*/ 484 h 1035"/>
                <a:gd name="T48" fmla="*/ 34 w 732"/>
                <a:gd name="T49" fmla="*/ 477 h 1035"/>
                <a:gd name="T50" fmla="*/ 57 w 732"/>
                <a:gd name="T51" fmla="*/ 488 h 1035"/>
                <a:gd name="T52" fmla="*/ 67 w 732"/>
                <a:gd name="T53" fmla="*/ 513 h 1035"/>
                <a:gd name="T54" fmla="*/ 57 w 732"/>
                <a:gd name="T55" fmla="*/ 536 h 1035"/>
                <a:gd name="T56" fmla="*/ 34 w 732"/>
                <a:gd name="T57" fmla="*/ 546 h 1035"/>
                <a:gd name="T58" fmla="*/ 12 w 732"/>
                <a:gd name="T59" fmla="*/ 536 h 1035"/>
                <a:gd name="T60" fmla="*/ 0 w 732"/>
                <a:gd name="T61" fmla="*/ 513 h 1035"/>
                <a:gd name="T62" fmla="*/ 12 w 732"/>
                <a:gd name="T63" fmla="*/ 488 h 1035"/>
                <a:gd name="T64" fmla="*/ 34 w 732"/>
                <a:gd name="T65" fmla="*/ 477 h 1035"/>
                <a:gd name="T66" fmla="*/ 669 w 732"/>
                <a:gd name="T67" fmla="*/ 965 h 1035"/>
                <a:gd name="T68" fmla="*/ 684 w 732"/>
                <a:gd name="T69" fmla="*/ 989 h 1035"/>
                <a:gd name="T70" fmla="*/ 677 w 732"/>
                <a:gd name="T71" fmla="*/ 1017 h 1035"/>
                <a:gd name="T72" fmla="*/ 658 w 732"/>
                <a:gd name="T73" fmla="*/ 1031 h 1035"/>
                <a:gd name="T74" fmla="*/ 632 w 732"/>
                <a:gd name="T75" fmla="*/ 1026 h 1035"/>
                <a:gd name="T76" fmla="*/ 617 w 732"/>
                <a:gd name="T77" fmla="*/ 1003 h 1035"/>
                <a:gd name="T78" fmla="*/ 624 w 732"/>
                <a:gd name="T79" fmla="*/ 975 h 1035"/>
                <a:gd name="T80" fmla="*/ 643 w 732"/>
                <a:gd name="T81" fmla="*/ 960 h 1035"/>
                <a:gd name="T82" fmla="*/ 93 w 732"/>
                <a:gd name="T83" fmla="*/ 965 h 1035"/>
                <a:gd name="T84" fmla="*/ 109 w 732"/>
                <a:gd name="T85" fmla="*/ 984 h 1035"/>
                <a:gd name="T86" fmla="*/ 109 w 732"/>
                <a:gd name="T87" fmla="*/ 1013 h 1035"/>
                <a:gd name="T88" fmla="*/ 93 w 732"/>
                <a:gd name="T89" fmla="*/ 1031 h 1035"/>
                <a:gd name="T90" fmla="*/ 67 w 732"/>
                <a:gd name="T91" fmla="*/ 1031 h 1035"/>
                <a:gd name="T92" fmla="*/ 49 w 732"/>
                <a:gd name="T93" fmla="*/ 1013 h 1035"/>
                <a:gd name="T94" fmla="*/ 49 w 732"/>
                <a:gd name="T95" fmla="*/ 984 h 1035"/>
                <a:gd name="T96" fmla="*/ 67 w 732"/>
                <a:gd name="T97" fmla="*/ 96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2" h="1035">
                  <a:moveTo>
                    <a:pt x="107" y="3"/>
                  </a:moveTo>
                  <a:lnTo>
                    <a:pt x="114" y="3"/>
                  </a:lnTo>
                  <a:lnTo>
                    <a:pt x="120" y="7"/>
                  </a:lnTo>
                  <a:lnTo>
                    <a:pt x="125" y="8"/>
                  </a:lnTo>
                  <a:lnTo>
                    <a:pt x="130" y="13"/>
                  </a:lnTo>
                  <a:lnTo>
                    <a:pt x="135" y="18"/>
                  </a:lnTo>
                  <a:lnTo>
                    <a:pt x="138" y="23"/>
                  </a:lnTo>
                  <a:lnTo>
                    <a:pt x="140" y="30"/>
                  </a:lnTo>
                  <a:lnTo>
                    <a:pt x="140" y="36"/>
                  </a:lnTo>
                  <a:lnTo>
                    <a:pt x="140" y="44"/>
                  </a:lnTo>
                  <a:lnTo>
                    <a:pt x="138" y="49"/>
                  </a:lnTo>
                  <a:lnTo>
                    <a:pt x="135" y="56"/>
                  </a:lnTo>
                  <a:lnTo>
                    <a:pt x="130" y="61"/>
                  </a:lnTo>
                  <a:lnTo>
                    <a:pt x="125" y="64"/>
                  </a:lnTo>
                  <a:lnTo>
                    <a:pt x="120" y="68"/>
                  </a:lnTo>
                  <a:lnTo>
                    <a:pt x="114" y="71"/>
                  </a:lnTo>
                  <a:lnTo>
                    <a:pt x="107" y="71"/>
                  </a:lnTo>
                  <a:lnTo>
                    <a:pt x="101" y="71"/>
                  </a:lnTo>
                  <a:lnTo>
                    <a:pt x="95" y="68"/>
                  </a:lnTo>
                  <a:lnTo>
                    <a:pt x="90" y="64"/>
                  </a:lnTo>
                  <a:lnTo>
                    <a:pt x="83" y="61"/>
                  </a:lnTo>
                  <a:lnTo>
                    <a:pt x="80" y="56"/>
                  </a:lnTo>
                  <a:lnTo>
                    <a:pt x="77" y="49"/>
                  </a:lnTo>
                  <a:lnTo>
                    <a:pt x="75" y="44"/>
                  </a:lnTo>
                  <a:lnTo>
                    <a:pt x="73" y="36"/>
                  </a:lnTo>
                  <a:lnTo>
                    <a:pt x="75" y="30"/>
                  </a:lnTo>
                  <a:lnTo>
                    <a:pt x="77" y="23"/>
                  </a:lnTo>
                  <a:lnTo>
                    <a:pt x="80" y="18"/>
                  </a:lnTo>
                  <a:lnTo>
                    <a:pt x="83" y="13"/>
                  </a:lnTo>
                  <a:lnTo>
                    <a:pt x="90" y="8"/>
                  </a:lnTo>
                  <a:lnTo>
                    <a:pt x="95" y="7"/>
                  </a:lnTo>
                  <a:lnTo>
                    <a:pt x="101" y="3"/>
                  </a:lnTo>
                  <a:lnTo>
                    <a:pt x="107" y="3"/>
                  </a:lnTo>
                  <a:close/>
                  <a:moveTo>
                    <a:pt x="620" y="0"/>
                  </a:moveTo>
                  <a:lnTo>
                    <a:pt x="627" y="0"/>
                  </a:lnTo>
                  <a:lnTo>
                    <a:pt x="633" y="2"/>
                  </a:lnTo>
                  <a:lnTo>
                    <a:pt x="640" y="5"/>
                  </a:lnTo>
                  <a:lnTo>
                    <a:pt x="645" y="8"/>
                  </a:lnTo>
                  <a:lnTo>
                    <a:pt x="648" y="13"/>
                  </a:lnTo>
                  <a:lnTo>
                    <a:pt x="651" y="20"/>
                  </a:lnTo>
                  <a:lnTo>
                    <a:pt x="653" y="25"/>
                  </a:lnTo>
                  <a:lnTo>
                    <a:pt x="654" y="31"/>
                  </a:lnTo>
                  <a:lnTo>
                    <a:pt x="653" y="38"/>
                  </a:lnTo>
                  <a:lnTo>
                    <a:pt x="651" y="44"/>
                  </a:lnTo>
                  <a:lnTo>
                    <a:pt x="648" y="51"/>
                  </a:lnTo>
                  <a:lnTo>
                    <a:pt x="645" y="56"/>
                  </a:lnTo>
                  <a:lnTo>
                    <a:pt x="640" y="59"/>
                  </a:lnTo>
                  <a:lnTo>
                    <a:pt x="633" y="63"/>
                  </a:lnTo>
                  <a:lnTo>
                    <a:pt x="627" y="64"/>
                  </a:lnTo>
                  <a:lnTo>
                    <a:pt x="620" y="66"/>
                  </a:lnTo>
                  <a:lnTo>
                    <a:pt x="614" y="64"/>
                  </a:lnTo>
                  <a:lnTo>
                    <a:pt x="607" y="63"/>
                  </a:lnTo>
                  <a:lnTo>
                    <a:pt x="601" y="59"/>
                  </a:lnTo>
                  <a:lnTo>
                    <a:pt x="596" y="56"/>
                  </a:lnTo>
                  <a:lnTo>
                    <a:pt x="593" y="51"/>
                  </a:lnTo>
                  <a:lnTo>
                    <a:pt x="589" y="44"/>
                  </a:lnTo>
                  <a:lnTo>
                    <a:pt x="588" y="38"/>
                  </a:lnTo>
                  <a:lnTo>
                    <a:pt x="586" y="31"/>
                  </a:lnTo>
                  <a:lnTo>
                    <a:pt x="588" y="25"/>
                  </a:lnTo>
                  <a:lnTo>
                    <a:pt x="589" y="20"/>
                  </a:lnTo>
                  <a:lnTo>
                    <a:pt x="593" y="13"/>
                  </a:lnTo>
                  <a:lnTo>
                    <a:pt x="596" y="8"/>
                  </a:lnTo>
                  <a:lnTo>
                    <a:pt x="601" y="5"/>
                  </a:lnTo>
                  <a:lnTo>
                    <a:pt x="607" y="2"/>
                  </a:lnTo>
                  <a:lnTo>
                    <a:pt x="614" y="0"/>
                  </a:lnTo>
                  <a:lnTo>
                    <a:pt x="620" y="0"/>
                  </a:lnTo>
                  <a:close/>
                  <a:moveTo>
                    <a:pt x="698" y="477"/>
                  </a:moveTo>
                  <a:lnTo>
                    <a:pt x="705" y="479"/>
                  </a:lnTo>
                  <a:lnTo>
                    <a:pt x="711" y="480"/>
                  </a:lnTo>
                  <a:lnTo>
                    <a:pt x="718" y="484"/>
                  </a:lnTo>
                  <a:lnTo>
                    <a:pt x="723" y="488"/>
                  </a:lnTo>
                  <a:lnTo>
                    <a:pt x="726" y="493"/>
                  </a:lnTo>
                  <a:lnTo>
                    <a:pt x="729" y="498"/>
                  </a:lnTo>
                  <a:lnTo>
                    <a:pt x="731" y="505"/>
                  </a:lnTo>
                  <a:lnTo>
                    <a:pt x="732" y="513"/>
                  </a:lnTo>
                  <a:lnTo>
                    <a:pt x="731" y="520"/>
                  </a:lnTo>
                  <a:lnTo>
                    <a:pt x="729" y="525"/>
                  </a:lnTo>
                  <a:lnTo>
                    <a:pt x="726" y="531"/>
                  </a:lnTo>
                  <a:lnTo>
                    <a:pt x="723" y="536"/>
                  </a:lnTo>
                  <a:lnTo>
                    <a:pt x="718" y="541"/>
                  </a:lnTo>
                  <a:lnTo>
                    <a:pt x="711" y="543"/>
                  </a:lnTo>
                  <a:lnTo>
                    <a:pt x="705" y="546"/>
                  </a:lnTo>
                  <a:lnTo>
                    <a:pt x="698" y="546"/>
                  </a:lnTo>
                  <a:lnTo>
                    <a:pt x="692" y="546"/>
                  </a:lnTo>
                  <a:lnTo>
                    <a:pt x="685" y="543"/>
                  </a:lnTo>
                  <a:lnTo>
                    <a:pt x="679" y="541"/>
                  </a:lnTo>
                  <a:lnTo>
                    <a:pt x="674" y="536"/>
                  </a:lnTo>
                  <a:lnTo>
                    <a:pt x="671" y="531"/>
                  </a:lnTo>
                  <a:lnTo>
                    <a:pt x="667" y="525"/>
                  </a:lnTo>
                  <a:lnTo>
                    <a:pt x="666" y="520"/>
                  </a:lnTo>
                  <a:lnTo>
                    <a:pt x="664" y="513"/>
                  </a:lnTo>
                  <a:lnTo>
                    <a:pt x="666" y="505"/>
                  </a:lnTo>
                  <a:lnTo>
                    <a:pt x="667" y="498"/>
                  </a:lnTo>
                  <a:lnTo>
                    <a:pt x="671" y="493"/>
                  </a:lnTo>
                  <a:lnTo>
                    <a:pt x="674" y="488"/>
                  </a:lnTo>
                  <a:lnTo>
                    <a:pt x="679" y="484"/>
                  </a:lnTo>
                  <a:lnTo>
                    <a:pt x="685" y="480"/>
                  </a:lnTo>
                  <a:lnTo>
                    <a:pt x="692" y="479"/>
                  </a:lnTo>
                  <a:lnTo>
                    <a:pt x="698" y="477"/>
                  </a:lnTo>
                  <a:close/>
                  <a:moveTo>
                    <a:pt x="34" y="477"/>
                  </a:moveTo>
                  <a:lnTo>
                    <a:pt x="41" y="479"/>
                  </a:lnTo>
                  <a:lnTo>
                    <a:pt x="47" y="480"/>
                  </a:lnTo>
                  <a:lnTo>
                    <a:pt x="52" y="484"/>
                  </a:lnTo>
                  <a:lnTo>
                    <a:pt x="57" y="488"/>
                  </a:lnTo>
                  <a:lnTo>
                    <a:pt x="62" y="493"/>
                  </a:lnTo>
                  <a:lnTo>
                    <a:pt x="65" y="498"/>
                  </a:lnTo>
                  <a:lnTo>
                    <a:pt x="67" y="505"/>
                  </a:lnTo>
                  <a:lnTo>
                    <a:pt x="67" y="513"/>
                  </a:lnTo>
                  <a:lnTo>
                    <a:pt x="67" y="520"/>
                  </a:lnTo>
                  <a:lnTo>
                    <a:pt x="65" y="525"/>
                  </a:lnTo>
                  <a:lnTo>
                    <a:pt x="62" y="531"/>
                  </a:lnTo>
                  <a:lnTo>
                    <a:pt x="57" y="536"/>
                  </a:lnTo>
                  <a:lnTo>
                    <a:pt x="52" y="541"/>
                  </a:lnTo>
                  <a:lnTo>
                    <a:pt x="47" y="543"/>
                  </a:lnTo>
                  <a:lnTo>
                    <a:pt x="41" y="546"/>
                  </a:lnTo>
                  <a:lnTo>
                    <a:pt x="34" y="546"/>
                  </a:lnTo>
                  <a:lnTo>
                    <a:pt x="28" y="546"/>
                  </a:lnTo>
                  <a:lnTo>
                    <a:pt x="21" y="543"/>
                  </a:lnTo>
                  <a:lnTo>
                    <a:pt x="17" y="541"/>
                  </a:lnTo>
                  <a:lnTo>
                    <a:pt x="12" y="536"/>
                  </a:lnTo>
                  <a:lnTo>
                    <a:pt x="7" y="531"/>
                  </a:lnTo>
                  <a:lnTo>
                    <a:pt x="4" y="525"/>
                  </a:lnTo>
                  <a:lnTo>
                    <a:pt x="2" y="520"/>
                  </a:lnTo>
                  <a:lnTo>
                    <a:pt x="0" y="513"/>
                  </a:lnTo>
                  <a:lnTo>
                    <a:pt x="2" y="505"/>
                  </a:lnTo>
                  <a:lnTo>
                    <a:pt x="4" y="498"/>
                  </a:lnTo>
                  <a:lnTo>
                    <a:pt x="7" y="493"/>
                  </a:lnTo>
                  <a:lnTo>
                    <a:pt x="12" y="488"/>
                  </a:lnTo>
                  <a:lnTo>
                    <a:pt x="17" y="484"/>
                  </a:lnTo>
                  <a:lnTo>
                    <a:pt x="21" y="480"/>
                  </a:lnTo>
                  <a:lnTo>
                    <a:pt x="28" y="479"/>
                  </a:lnTo>
                  <a:lnTo>
                    <a:pt x="34" y="477"/>
                  </a:lnTo>
                  <a:close/>
                  <a:moveTo>
                    <a:pt x="649" y="959"/>
                  </a:moveTo>
                  <a:lnTo>
                    <a:pt x="658" y="960"/>
                  </a:lnTo>
                  <a:lnTo>
                    <a:pt x="662" y="962"/>
                  </a:lnTo>
                  <a:lnTo>
                    <a:pt x="669" y="965"/>
                  </a:lnTo>
                  <a:lnTo>
                    <a:pt x="674" y="970"/>
                  </a:lnTo>
                  <a:lnTo>
                    <a:pt x="677" y="975"/>
                  </a:lnTo>
                  <a:lnTo>
                    <a:pt x="680" y="982"/>
                  </a:lnTo>
                  <a:lnTo>
                    <a:pt x="684" y="989"/>
                  </a:lnTo>
                  <a:lnTo>
                    <a:pt x="684" y="997"/>
                  </a:lnTo>
                  <a:lnTo>
                    <a:pt x="684" y="1003"/>
                  </a:lnTo>
                  <a:lnTo>
                    <a:pt x="680" y="1010"/>
                  </a:lnTo>
                  <a:lnTo>
                    <a:pt x="677" y="1017"/>
                  </a:lnTo>
                  <a:lnTo>
                    <a:pt x="674" y="1022"/>
                  </a:lnTo>
                  <a:lnTo>
                    <a:pt x="669" y="1026"/>
                  </a:lnTo>
                  <a:lnTo>
                    <a:pt x="662" y="1030"/>
                  </a:lnTo>
                  <a:lnTo>
                    <a:pt x="658" y="1031"/>
                  </a:lnTo>
                  <a:lnTo>
                    <a:pt x="649" y="1033"/>
                  </a:lnTo>
                  <a:lnTo>
                    <a:pt x="643" y="1031"/>
                  </a:lnTo>
                  <a:lnTo>
                    <a:pt x="638" y="1030"/>
                  </a:lnTo>
                  <a:lnTo>
                    <a:pt x="632" y="1026"/>
                  </a:lnTo>
                  <a:lnTo>
                    <a:pt x="627" y="1022"/>
                  </a:lnTo>
                  <a:lnTo>
                    <a:pt x="624" y="1017"/>
                  </a:lnTo>
                  <a:lnTo>
                    <a:pt x="620" y="1010"/>
                  </a:lnTo>
                  <a:lnTo>
                    <a:pt x="617" y="1003"/>
                  </a:lnTo>
                  <a:lnTo>
                    <a:pt x="617" y="997"/>
                  </a:lnTo>
                  <a:lnTo>
                    <a:pt x="617" y="989"/>
                  </a:lnTo>
                  <a:lnTo>
                    <a:pt x="620" y="982"/>
                  </a:lnTo>
                  <a:lnTo>
                    <a:pt x="624" y="975"/>
                  </a:lnTo>
                  <a:lnTo>
                    <a:pt x="627" y="970"/>
                  </a:lnTo>
                  <a:lnTo>
                    <a:pt x="632" y="965"/>
                  </a:lnTo>
                  <a:lnTo>
                    <a:pt x="638" y="962"/>
                  </a:lnTo>
                  <a:lnTo>
                    <a:pt x="643" y="960"/>
                  </a:lnTo>
                  <a:lnTo>
                    <a:pt x="649" y="959"/>
                  </a:lnTo>
                  <a:close/>
                  <a:moveTo>
                    <a:pt x="80" y="962"/>
                  </a:moveTo>
                  <a:lnTo>
                    <a:pt x="86" y="962"/>
                  </a:lnTo>
                  <a:lnTo>
                    <a:pt x="93" y="965"/>
                  </a:lnTo>
                  <a:lnTo>
                    <a:pt x="98" y="969"/>
                  </a:lnTo>
                  <a:lnTo>
                    <a:pt x="103" y="972"/>
                  </a:lnTo>
                  <a:lnTo>
                    <a:pt x="107" y="979"/>
                  </a:lnTo>
                  <a:lnTo>
                    <a:pt x="109" y="984"/>
                  </a:lnTo>
                  <a:lnTo>
                    <a:pt x="112" y="992"/>
                  </a:lnTo>
                  <a:lnTo>
                    <a:pt x="112" y="998"/>
                  </a:lnTo>
                  <a:lnTo>
                    <a:pt x="112" y="1007"/>
                  </a:lnTo>
                  <a:lnTo>
                    <a:pt x="109" y="1013"/>
                  </a:lnTo>
                  <a:lnTo>
                    <a:pt x="107" y="1020"/>
                  </a:lnTo>
                  <a:lnTo>
                    <a:pt x="103" y="1025"/>
                  </a:lnTo>
                  <a:lnTo>
                    <a:pt x="98" y="1028"/>
                  </a:lnTo>
                  <a:lnTo>
                    <a:pt x="93" y="1031"/>
                  </a:lnTo>
                  <a:lnTo>
                    <a:pt x="86" y="1035"/>
                  </a:lnTo>
                  <a:lnTo>
                    <a:pt x="80" y="1035"/>
                  </a:lnTo>
                  <a:lnTo>
                    <a:pt x="73" y="1035"/>
                  </a:lnTo>
                  <a:lnTo>
                    <a:pt x="67" y="1031"/>
                  </a:lnTo>
                  <a:lnTo>
                    <a:pt x="62" y="1028"/>
                  </a:lnTo>
                  <a:lnTo>
                    <a:pt x="57" y="1025"/>
                  </a:lnTo>
                  <a:lnTo>
                    <a:pt x="52" y="1020"/>
                  </a:lnTo>
                  <a:lnTo>
                    <a:pt x="49" y="1013"/>
                  </a:lnTo>
                  <a:lnTo>
                    <a:pt x="47" y="1007"/>
                  </a:lnTo>
                  <a:lnTo>
                    <a:pt x="47" y="998"/>
                  </a:lnTo>
                  <a:lnTo>
                    <a:pt x="47" y="992"/>
                  </a:lnTo>
                  <a:lnTo>
                    <a:pt x="49" y="984"/>
                  </a:lnTo>
                  <a:lnTo>
                    <a:pt x="52" y="979"/>
                  </a:lnTo>
                  <a:lnTo>
                    <a:pt x="57" y="972"/>
                  </a:lnTo>
                  <a:lnTo>
                    <a:pt x="62" y="969"/>
                  </a:lnTo>
                  <a:lnTo>
                    <a:pt x="67" y="965"/>
                  </a:lnTo>
                  <a:lnTo>
                    <a:pt x="73" y="962"/>
                  </a:lnTo>
                  <a:lnTo>
                    <a:pt x="80" y="96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4" name="Freeform 55"/>
            <p:cNvSpPr>
              <a:spLocks noEditPoints="1"/>
            </p:cNvSpPr>
            <p:nvPr/>
          </p:nvSpPr>
          <p:spPr bwMode="auto">
            <a:xfrm>
              <a:off x="13069" y="2523"/>
              <a:ext cx="388" cy="39"/>
            </a:xfrm>
            <a:custGeom>
              <a:avLst/>
              <a:gdLst>
                <a:gd name="T0" fmla="*/ 409 w 777"/>
                <a:gd name="T1" fmla="*/ 0 h 77"/>
                <a:gd name="T2" fmla="*/ 420 w 777"/>
                <a:gd name="T3" fmla="*/ 5 h 77"/>
                <a:gd name="T4" fmla="*/ 428 w 777"/>
                <a:gd name="T5" fmla="*/ 15 h 77"/>
                <a:gd name="T6" fmla="*/ 435 w 777"/>
                <a:gd name="T7" fmla="*/ 26 h 77"/>
                <a:gd name="T8" fmla="*/ 435 w 777"/>
                <a:gd name="T9" fmla="*/ 40 h 77"/>
                <a:gd name="T10" fmla="*/ 428 w 777"/>
                <a:gd name="T11" fmla="*/ 53 h 77"/>
                <a:gd name="T12" fmla="*/ 420 w 777"/>
                <a:gd name="T13" fmla="*/ 63 h 77"/>
                <a:gd name="T14" fmla="*/ 409 w 777"/>
                <a:gd name="T15" fmla="*/ 68 h 77"/>
                <a:gd name="T16" fmla="*/ 394 w 777"/>
                <a:gd name="T17" fmla="*/ 68 h 77"/>
                <a:gd name="T18" fmla="*/ 383 w 777"/>
                <a:gd name="T19" fmla="*/ 63 h 77"/>
                <a:gd name="T20" fmla="*/ 375 w 777"/>
                <a:gd name="T21" fmla="*/ 53 h 77"/>
                <a:gd name="T22" fmla="*/ 368 w 777"/>
                <a:gd name="T23" fmla="*/ 40 h 77"/>
                <a:gd name="T24" fmla="*/ 368 w 777"/>
                <a:gd name="T25" fmla="*/ 26 h 77"/>
                <a:gd name="T26" fmla="*/ 375 w 777"/>
                <a:gd name="T27" fmla="*/ 15 h 77"/>
                <a:gd name="T28" fmla="*/ 383 w 777"/>
                <a:gd name="T29" fmla="*/ 5 h 77"/>
                <a:gd name="T30" fmla="*/ 394 w 777"/>
                <a:gd name="T31" fmla="*/ 0 h 77"/>
                <a:gd name="T32" fmla="*/ 664 w 777"/>
                <a:gd name="T33" fmla="*/ 7 h 77"/>
                <a:gd name="T34" fmla="*/ 708 w 777"/>
                <a:gd name="T35" fmla="*/ 11 h 77"/>
                <a:gd name="T36" fmla="*/ 751 w 777"/>
                <a:gd name="T37" fmla="*/ 18 h 77"/>
                <a:gd name="T38" fmla="*/ 763 w 777"/>
                <a:gd name="T39" fmla="*/ 23 h 77"/>
                <a:gd name="T40" fmla="*/ 771 w 777"/>
                <a:gd name="T41" fmla="*/ 33 h 77"/>
                <a:gd name="T42" fmla="*/ 776 w 777"/>
                <a:gd name="T43" fmla="*/ 44 h 77"/>
                <a:gd name="T44" fmla="*/ 777 w 777"/>
                <a:gd name="T45" fmla="*/ 56 h 77"/>
                <a:gd name="T46" fmla="*/ 774 w 777"/>
                <a:gd name="T47" fmla="*/ 68 h 77"/>
                <a:gd name="T48" fmla="*/ 766 w 777"/>
                <a:gd name="T49" fmla="*/ 74 h 77"/>
                <a:gd name="T50" fmla="*/ 756 w 777"/>
                <a:gd name="T51" fmla="*/ 77 h 77"/>
                <a:gd name="T52" fmla="*/ 745 w 777"/>
                <a:gd name="T53" fmla="*/ 77 h 77"/>
                <a:gd name="T54" fmla="*/ 703 w 777"/>
                <a:gd name="T55" fmla="*/ 68 h 77"/>
                <a:gd name="T56" fmla="*/ 657 w 777"/>
                <a:gd name="T57" fmla="*/ 66 h 77"/>
                <a:gd name="T58" fmla="*/ 646 w 777"/>
                <a:gd name="T59" fmla="*/ 64 h 77"/>
                <a:gd name="T60" fmla="*/ 636 w 777"/>
                <a:gd name="T61" fmla="*/ 59 h 77"/>
                <a:gd name="T62" fmla="*/ 633 w 777"/>
                <a:gd name="T63" fmla="*/ 49 h 77"/>
                <a:gd name="T64" fmla="*/ 631 w 777"/>
                <a:gd name="T65" fmla="*/ 38 h 77"/>
                <a:gd name="T66" fmla="*/ 635 w 777"/>
                <a:gd name="T67" fmla="*/ 26 h 77"/>
                <a:gd name="T68" fmla="*/ 643 w 777"/>
                <a:gd name="T69" fmla="*/ 16 h 77"/>
                <a:gd name="T70" fmla="*/ 652 w 777"/>
                <a:gd name="T71" fmla="*/ 10 h 77"/>
                <a:gd name="T72" fmla="*/ 664 w 777"/>
                <a:gd name="T73" fmla="*/ 7 h 77"/>
                <a:gd name="T74" fmla="*/ 93 w 777"/>
                <a:gd name="T75" fmla="*/ 7 h 77"/>
                <a:gd name="T76" fmla="*/ 47 w 777"/>
                <a:gd name="T77" fmla="*/ 11 h 77"/>
                <a:gd name="T78" fmla="*/ 20 w 777"/>
                <a:gd name="T79" fmla="*/ 18 h 77"/>
                <a:gd name="T80" fmla="*/ 10 w 777"/>
                <a:gd name="T81" fmla="*/ 26 h 77"/>
                <a:gd name="T82" fmla="*/ 3 w 777"/>
                <a:gd name="T83" fmla="*/ 36 h 77"/>
                <a:gd name="T84" fmla="*/ 0 w 777"/>
                <a:gd name="T85" fmla="*/ 48 h 77"/>
                <a:gd name="T86" fmla="*/ 2 w 777"/>
                <a:gd name="T87" fmla="*/ 61 h 77"/>
                <a:gd name="T88" fmla="*/ 8 w 777"/>
                <a:gd name="T89" fmla="*/ 69 h 77"/>
                <a:gd name="T90" fmla="*/ 16 w 777"/>
                <a:gd name="T91" fmla="*/ 74 h 77"/>
                <a:gd name="T92" fmla="*/ 26 w 777"/>
                <a:gd name="T93" fmla="*/ 76 h 77"/>
                <a:gd name="T94" fmla="*/ 54 w 777"/>
                <a:gd name="T95" fmla="*/ 69 h 77"/>
                <a:gd name="T96" fmla="*/ 99 w 777"/>
                <a:gd name="T97" fmla="*/ 64 h 77"/>
                <a:gd name="T98" fmla="*/ 127 w 777"/>
                <a:gd name="T99" fmla="*/ 63 h 77"/>
                <a:gd name="T100" fmla="*/ 136 w 777"/>
                <a:gd name="T101" fmla="*/ 59 h 77"/>
                <a:gd name="T102" fmla="*/ 143 w 777"/>
                <a:gd name="T103" fmla="*/ 53 h 77"/>
                <a:gd name="T104" fmla="*/ 146 w 777"/>
                <a:gd name="T105" fmla="*/ 41 h 77"/>
                <a:gd name="T106" fmla="*/ 144 w 777"/>
                <a:gd name="T107" fmla="*/ 30 h 77"/>
                <a:gd name="T108" fmla="*/ 140 w 777"/>
                <a:gd name="T109" fmla="*/ 20 h 77"/>
                <a:gd name="T110" fmla="*/ 132 w 777"/>
                <a:gd name="T111" fmla="*/ 10 h 77"/>
                <a:gd name="T112" fmla="*/ 120 w 777"/>
                <a:gd name="T1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7" h="77">
                  <a:moveTo>
                    <a:pt x="403" y="0"/>
                  </a:moveTo>
                  <a:lnTo>
                    <a:pt x="409" y="0"/>
                  </a:lnTo>
                  <a:lnTo>
                    <a:pt x="414" y="2"/>
                  </a:lnTo>
                  <a:lnTo>
                    <a:pt x="420" y="5"/>
                  </a:lnTo>
                  <a:lnTo>
                    <a:pt x="425" y="10"/>
                  </a:lnTo>
                  <a:lnTo>
                    <a:pt x="428" y="15"/>
                  </a:lnTo>
                  <a:lnTo>
                    <a:pt x="432" y="20"/>
                  </a:lnTo>
                  <a:lnTo>
                    <a:pt x="435" y="26"/>
                  </a:lnTo>
                  <a:lnTo>
                    <a:pt x="435" y="33"/>
                  </a:lnTo>
                  <a:lnTo>
                    <a:pt x="435" y="40"/>
                  </a:lnTo>
                  <a:lnTo>
                    <a:pt x="432" y="46"/>
                  </a:lnTo>
                  <a:lnTo>
                    <a:pt x="428" y="53"/>
                  </a:lnTo>
                  <a:lnTo>
                    <a:pt x="425" y="58"/>
                  </a:lnTo>
                  <a:lnTo>
                    <a:pt x="420" y="63"/>
                  </a:lnTo>
                  <a:lnTo>
                    <a:pt x="414" y="66"/>
                  </a:lnTo>
                  <a:lnTo>
                    <a:pt x="409" y="68"/>
                  </a:lnTo>
                  <a:lnTo>
                    <a:pt x="403" y="68"/>
                  </a:lnTo>
                  <a:lnTo>
                    <a:pt x="394" y="68"/>
                  </a:lnTo>
                  <a:lnTo>
                    <a:pt x="390" y="66"/>
                  </a:lnTo>
                  <a:lnTo>
                    <a:pt x="383" y="63"/>
                  </a:lnTo>
                  <a:lnTo>
                    <a:pt x="378" y="58"/>
                  </a:lnTo>
                  <a:lnTo>
                    <a:pt x="375" y="53"/>
                  </a:lnTo>
                  <a:lnTo>
                    <a:pt x="372" y="46"/>
                  </a:lnTo>
                  <a:lnTo>
                    <a:pt x="368" y="40"/>
                  </a:lnTo>
                  <a:lnTo>
                    <a:pt x="368" y="33"/>
                  </a:lnTo>
                  <a:lnTo>
                    <a:pt x="368" y="26"/>
                  </a:lnTo>
                  <a:lnTo>
                    <a:pt x="372" y="20"/>
                  </a:lnTo>
                  <a:lnTo>
                    <a:pt x="375" y="15"/>
                  </a:lnTo>
                  <a:lnTo>
                    <a:pt x="378" y="10"/>
                  </a:lnTo>
                  <a:lnTo>
                    <a:pt x="383" y="5"/>
                  </a:lnTo>
                  <a:lnTo>
                    <a:pt x="390" y="2"/>
                  </a:lnTo>
                  <a:lnTo>
                    <a:pt x="394" y="0"/>
                  </a:lnTo>
                  <a:lnTo>
                    <a:pt x="403" y="0"/>
                  </a:lnTo>
                  <a:close/>
                  <a:moveTo>
                    <a:pt x="664" y="7"/>
                  </a:moveTo>
                  <a:lnTo>
                    <a:pt x="686" y="8"/>
                  </a:lnTo>
                  <a:lnTo>
                    <a:pt x="708" y="11"/>
                  </a:lnTo>
                  <a:lnTo>
                    <a:pt x="730" y="13"/>
                  </a:lnTo>
                  <a:lnTo>
                    <a:pt x="751" y="18"/>
                  </a:lnTo>
                  <a:lnTo>
                    <a:pt x="758" y="20"/>
                  </a:lnTo>
                  <a:lnTo>
                    <a:pt x="763" y="23"/>
                  </a:lnTo>
                  <a:lnTo>
                    <a:pt x="768" y="28"/>
                  </a:lnTo>
                  <a:lnTo>
                    <a:pt x="771" y="33"/>
                  </a:lnTo>
                  <a:lnTo>
                    <a:pt x="774" y="38"/>
                  </a:lnTo>
                  <a:lnTo>
                    <a:pt x="776" y="44"/>
                  </a:lnTo>
                  <a:lnTo>
                    <a:pt x="777" y="51"/>
                  </a:lnTo>
                  <a:lnTo>
                    <a:pt x="777" y="56"/>
                  </a:lnTo>
                  <a:lnTo>
                    <a:pt x="776" y="63"/>
                  </a:lnTo>
                  <a:lnTo>
                    <a:pt x="774" y="68"/>
                  </a:lnTo>
                  <a:lnTo>
                    <a:pt x="771" y="71"/>
                  </a:lnTo>
                  <a:lnTo>
                    <a:pt x="766" y="74"/>
                  </a:lnTo>
                  <a:lnTo>
                    <a:pt x="761" y="77"/>
                  </a:lnTo>
                  <a:lnTo>
                    <a:pt x="756" y="77"/>
                  </a:lnTo>
                  <a:lnTo>
                    <a:pt x="751" y="77"/>
                  </a:lnTo>
                  <a:lnTo>
                    <a:pt x="745" y="77"/>
                  </a:lnTo>
                  <a:lnTo>
                    <a:pt x="724" y="71"/>
                  </a:lnTo>
                  <a:lnTo>
                    <a:pt x="703" y="68"/>
                  </a:lnTo>
                  <a:lnTo>
                    <a:pt x="678" y="66"/>
                  </a:lnTo>
                  <a:lnTo>
                    <a:pt x="657" y="66"/>
                  </a:lnTo>
                  <a:lnTo>
                    <a:pt x="651" y="64"/>
                  </a:lnTo>
                  <a:lnTo>
                    <a:pt x="646" y="64"/>
                  </a:lnTo>
                  <a:lnTo>
                    <a:pt x="641" y="61"/>
                  </a:lnTo>
                  <a:lnTo>
                    <a:pt x="636" y="59"/>
                  </a:lnTo>
                  <a:lnTo>
                    <a:pt x="635" y="54"/>
                  </a:lnTo>
                  <a:lnTo>
                    <a:pt x="633" y="49"/>
                  </a:lnTo>
                  <a:lnTo>
                    <a:pt x="631" y="44"/>
                  </a:lnTo>
                  <a:lnTo>
                    <a:pt x="631" y="38"/>
                  </a:lnTo>
                  <a:lnTo>
                    <a:pt x="633" y="33"/>
                  </a:lnTo>
                  <a:lnTo>
                    <a:pt x="635" y="26"/>
                  </a:lnTo>
                  <a:lnTo>
                    <a:pt x="638" y="21"/>
                  </a:lnTo>
                  <a:lnTo>
                    <a:pt x="643" y="16"/>
                  </a:lnTo>
                  <a:lnTo>
                    <a:pt x="648" y="13"/>
                  </a:lnTo>
                  <a:lnTo>
                    <a:pt x="652" y="10"/>
                  </a:lnTo>
                  <a:lnTo>
                    <a:pt x="657" y="8"/>
                  </a:lnTo>
                  <a:lnTo>
                    <a:pt x="664" y="7"/>
                  </a:lnTo>
                  <a:close/>
                  <a:moveTo>
                    <a:pt x="114" y="5"/>
                  </a:moveTo>
                  <a:lnTo>
                    <a:pt x="93" y="7"/>
                  </a:lnTo>
                  <a:lnTo>
                    <a:pt x="70" y="8"/>
                  </a:lnTo>
                  <a:lnTo>
                    <a:pt x="47" y="11"/>
                  </a:lnTo>
                  <a:lnTo>
                    <a:pt x="26" y="16"/>
                  </a:lnTo>
                  <a:lnTo>
                    <a:pt x="20" y="18"/>
                  </a:lnTo>
                  <a:lnTo>
                    <a:pt x="15" y="21"/>
                  </a:lnTo>
                  <a:lnTo>
                    <a:pt x="10" y="26"/>
                  </a:lnTo>
                  <a:lnTo>
                    <a:pt x="7" y="30"/>
                  </a:lnTo>
                  <a:lnTo>
                    <a:pt x="3" y="36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" y="61"/>
                  </a:lnTo>
                  <a:lnTo>
                    <a:pt x="5" y="66"/>
                  </a:lnTo>
                  <a:lnTo>
                    <a:pt x="8" y="69"/>
                  </a:lnTo>
                  <a:lnTo>
                    <a:pt x="11" y="73"/>
                  </a:lnTo>
                  <a:lnTo>
                    <a:pt x="16" y="74"/>
                  </a:lnTo>
                  <a:lnTo>
                    <a:pt x="21" y="76"/>
                  </a:lnTo>
                  <a:lnTo>
                    <a:pt x="26" y="76"/>
                  </a:lnTo>
                  <a:lnTo>
                    <a:pt x="33" y="74"/>
                  </a:lnTo>
                  <a:lnTo>
                    <a:pt x="54" y="69"/>
                  </a:lnTo>
                  <a:lnTo>
                    <a:pt x="76" y="66"/>
                  </a:lnTo>
                  <a:lnTo>
                    <a:pt x="99" y="64"/>
                  </a:lnTo>
                  <a:lnTo>
                    <a:pt x="120" y="63"/>
                  </a:lnTo>
                  <a:lnTo>
                    <a:pt x="127" y="63"/>
                  </a:lnTo>
                  <a:lnTo>
                    <a:pt x="132" y="61"/>
                  </a:lnTo>
                  <a:lnTo>
                    <a:pt x="136" y="59"/>
                  </a:lnTo>
                  <a:lnTo>
                    <a:pt x="141" y="56"/>
                  </a:lnTo>
                  <a:lnTo>
                    <a:pt x="143" y="53"/>
                  </a:lnTo>
                  <a:lnTo>
                    <a:pt x="146" y="48"/>
                  </a:lnTo>
                  <a:lnTo>
                    <a:pt x="146" y="41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3" y="25"/>
                  </a:lnTo>
                  <a:lnTo>
                    <a:pt x="140" y="20"/>
                  </a:lnTo>
                  <a:lnTo>
                    <a:pt x="136" y="15"/>
                  </a:lnTo>
                  <a:lnTo>
                    <a:pt x="132" y="10"/>
                  </a:lnTo>
                  <a:lnTo>
                    <a:pt x="125" y="7"/>
                  </a:lnTo>
                  <a:lnTo>
                    <a:pt x="120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3107" y="2270"/>
              <a:ext cx="61" cy="29"/>
            </a:xfrm>
            <a:custGeom>
              <a:avLst/>
              <a:gdLst>
                <a:gd name="T0" fmla="*/ 94 w 122"/>
                <a:gd name="T1" fmla="*/ 0 h 58"/>
                <a:gd name="T2" fmla="*/ 76 w 122"/>
                <a:gd name="T3" fmla="*/ 0 h 58"/>
                <a:gd name="T4" fmla="*/ 58 w 122"/>
                <a:gd name="T5" fmla="*/ 2 h 58"/>
                <a:gd name="T6" fmla="*/ 39 w 122"/>
                <a:gd name="T7" fmla="*/ 5 h 58"/>
                <a:gd name="T8" fmla="*/ 21 w 122"/>
                <a:gd name="T9" fmla="*/ 8 h 58"/>
                <a:gd name="T10" fmla="*/ 16 w 122"/>
                <a:gd name="T11" fmla="*/ 10 h 58"/>
                <a:gd name="T12" fmla="*/ 11 w 122"/>
                <a:gd name="T13" fmla="*/ 13 h 58"/>
                <a:gd name="T14" fmla="*/ 8 w 122"/>
                <a:gd name="T15" fmla="*/ 17 h 58"/>
                <a:gd name="T16" fmla="*/ 5 w 122"/>
                <a:gd name="T17" fmla="*/ 20 h 58"/>
                <a:gd name="T18" fmla="*/ 3 w 122"/>
                <a:gd name="T19" fmla="*/ 25 h 58"/>
                <a:gd name="T20" fmla="*/ 2 w 122"/>
                <a:gd name="T21" fmla="*/ 30 h 58"/>
                <a:gd name="T22" fmla="*/ 0 w 122"/>
                <a:gd name="T23" fmla="*/ 35 h 58"/>
                <a:gd name="T24" fmla="*/ 0 w 122"/>
                <a:gd name="T25" fmla="*/ 40 h 58"/>
                <a:gd name="T26" fmla="*/ 2 w 122"/>
                <a:gd name="T27" fmla="*/ 45 h 58"/>
                <a:gd name="T28" fmla="*/ 3 w 122"/>
                <a:gd name="T29" fmla="*/ 50 h 58"/>
                <a:gd name="T30" fmla="*/ 6 w 122"/>
                <a:gd name="T31" fmla="*/ 51 h 58"/>
                <a:gd name="T32" fmla="*/ 10 w 122"/>
                <a:gd name="T33" fmla="*/ 55 h 58"/>
                <a:gd name="T34" fmla="*/ 18 w 122"/>
                <a:gd name="T35" fmla="*/ 58 h 58"/>
                <a:gd name="T36" fmla="*/ 28 w 122"/>
                <a:gd name="T37" fmla="*/ 58 h 58"/>
                <a:gd name="T38" fmla="*/ 45 w 122"/>
                <a:gd name="T39" fmla="*/ 53 h 58"/>
                <a:gd name="T40" fmla="*/ 63 w 122"/>
                <a:gd name="T41" fmla="*/ 50 h 58"/>
                <a:gd name="T42" fmla="*/ 81 w 122"/>
                <a:gd name="T43" fmla="*/ 48 h 58"/>
                <a:gd name="T44" fmla="*/ 101 w 122"/>
                <a:gd name="T45" fmla="*/ 48 h 58"/>
                <a:gd name="T46" fmla="*/ 105 w 122"/>
                <a:gd name="T47" fmla="*/ 48 h 58"/>
                <a:gd name="T48" fmla="*/ 110 w 122"/>
                <a:gd name="T49" fmla="*/ 46 h 58"/>
                <a:gd name="T50" fmla="*/ 114 w 122"/>
                <a:gd name="T51" fmla="*/ 45 h 58"/>
                <a:gd name="T52" fmla="*/ 117 w 122"/>
                <a:gd name="T53" fmla="*/ 42 h 58"/>
                <a:gd name="T54" fmla="*/ 118 w 122"/>
                <a:gd name="T55" fmla="*/ 38 h 58"/>
                <a:gd name="T56" fmla="*/ 122 w 122"/>
                <a:gd name="T57" fmla="*/ 35 h 58"/>
                <a:gd name="T58" fmla="*/ 122 w 122"/>
                <a:gd name="T59" fmla="*/ 30 h 58"/>
                <a:gd name="T60" fmla="*/ 122 w 122"/>
                <a:gd name="T61" fmla="*/ 27 h 58"/>
                <a:gd name="T62" fmla="*/ 122 w 122"/>
                <a:gd name="T63" fmla="*/ 20 h 58"/>
                <a:gd name="T64" fmla="*/ 118 w 122"/>
                <a:gd name="T65" fmla="*/ 17 h 58"/>
                <a:gd name="T66" fmla="*/ 117 w 122"/>
                <a:gd name="T67" fmla="*/ 12 h 58"/>
                <a:gd name="T68" fmla="*/ 112 w 122"/>
                <a:gd name="T69" fmla="*/ 8 h 58"/>
                <a:gd name="T70" fmla="*/ 109 w 122"/>
                <a:gd name="T71" fmla="*/ 5 h 58"/>
                <a:gd name="T72" fmla="*/ 104 w 122"/>
                <a:gd name="T73" fmla="*/ 2 h 58"/>
                <a:gd name="T74" fmla="*/ 99 w 122"/>
                <a:gd name="T75" fmla="*/ 0 h 58"/>
                <a:gd name="T76" fmla="*/ 94 w 122"/>
                <a:gd name="T7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58">
                  <a:moveTo>
                    <a:pt x="94" y="0"/>
                  </a:moveTo>
                  <a:lnTo>
                    <a:pt x="76" y="0"/>
                  </a:lnTo>
                  <a:lnTo>
                    <a:pt x="58" y="2"/>
                  </a:lnTo>
                  <a:lnTo>
                    <a:pt x="39" y="5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1" y="13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3" y="50"/>
                  </a:lnTo>
                  <a:lnTo>
                    <a:pt x="6" y="51"/>
                  </a:lnTo>
                  <a:lnTo>
                    <a:pt x="10" y="55"/>
                  </a:lnTo>
                  <a:lnTo>
                    <a:pt x="18" y="58"/>
                  </a:lnTo>
                  <a:lnTo>
                    <a:pt x="28" y="58"/>
                  </a:lnTo>
                  <a:lnTo>
                    <a:pt x="45" y="53"/>
                  </a:lnTo>
                  <a:lnTo>
                    <a:pt x="63" y="50"/>
                  </a:lnTo>
                  <a:lnTo>
                    <a:pt x="81" y="48"/>
                  </a:lnTo>
                  <a:lnTo>
                    <a:pt x="101" y="48"/>
                  </a:lnTo>
                  <a:lnTo>
                    <a:pt x="105" y="48"/>
                  </a:lnTo>
                  <a:lnTo>
                    <a:pt x="110" y="46"/>
                  </a:lnTo>
                  <a:lnTo>
                    <a:pt x="114" y="45"/>
                  </a:lnTo>
                  <a:lnTo>
                    <a:pt x="117" y="42"/>
                  </a:lnTo>
                  <a:lnTo>
                    <a:pt x="118" y="38"/>
                  </a:lnTo>
                  <a:lnTo>
                    <a:pt x="122" y="35"/>
                  </a:lnTo>
                  <a:lnTo>
                    <a:pt x="122" y="30"/>
                  </a:lnTo>
                  <a:lnTo>
                    <a:pt x="122" y="27"/>
                  </a:lnTo>
                  <a:lnTo>
                    <a:pt x="122" y="20"/>
                  </a:lnTo>
                  <a:lnTo>
                    <a:pt x="118" y="17"/>
                  </a:lnTo>
                  <a:lnTo>
                    <a:pt x="117" y="12"/>
                  </a:lnTo>
                  <a:lnTo>
                    <a:pt x="112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13371" y="2270"/>
              <a:ext cx="61" cy="29"/>
            </a:xfrm>
            <a:custGeom>
              <a:avLst/>
              <a:gdLst>
                <a:gd name="T0" fmla="*/ 28 w 122"/>
                <a:gd name="T1" fmla="*/ 0 h 58"/>
                <a:gd name="T2" fmla="*/ 46 w 122"/>
                <a:gd name="T3" fmla="*/ 2 h 58"/>
                <a:gd name="T4" fmla="*/ 65 w 122"/>
                <a:gd name="T5" fmla="*/ 3 h 58"/>
                <a:gd name="T6" fmla="*/ 83 w 122"/>
                <a:gd name="T7" fmla="*/ 6 h 58"/>
                <a:gd name="T8" fmla="*/ 103 w 122"/>
                <a:gd name="T9" fmla="*/ 10 h 58"/>
                <a:gd name="T10" fmla="*/ 106 w 122"/>
                <a:gd name="T11" fmla="*/ 11 h 58"/>
                <a:gd name="T12" fmla="*/ 111 w 122"/>
                <a:gd name="T13" fmla="*/ 13 h 58"/>
                <a:gd name="T14" fmla="*/ 114 w 122"/>
                <a:gd name="T15" fmla="*/ 16 h 58"/>
                <a:gd name="T16" fmla="*/ 117 w 122"/>
                <a:gd name="T17" fmla="*/ 21 h 58"/>
                <a:gd name="T18" fmla="*/ 120 w 122"/>
                <a:gd name="T19" fmla="*/ 26 h 58"/>
                <a:gd name="T20" fmla="*/ 122 w 122"/>
                <a:gd name="T21" fmla="*/ 30 h 58"/>
                <a:gd name="T22" fmla="*/ 122 w 122"/>
                <a:gd name="T23" fmla="*/ 35 h 58"/>
                <a:gd name="T24" fmla="*/ 122 w 122"/>
                <a:gd name="T25" fmla="*/ 41 h 58"/>
                <a:gd name="T26" fmla="*/ 119 w 122"/>
                <a:gd name="T27" fmla="*/ 49 h 58"/>
                <a:gd name="T28" fmla="*/ 114 w 122"/>
                <a:gd name="T29" fmla="*/ 56 h 58"/>
                <a:gd name="T30" fmla="*/ 104 w 122"/>
                <a:gd name="T31" fmla="*/ 58 h 58"/>
                <a:gd name="T32" fmla="*/ 96 w 122"/>
                <a:gd name="T33" fmla="*/ 56 h 58"/>
                <a:gd name="T34" fmla="*/ 78 w 122"/>
                <a:gd name="T35" fmla="*/ 53 h 58"/>
                <a:gd name="T36" fmla="*/ 59 w 122"/>
                <a:gd name="T37" fmla="*/ 49 h 58"/>
                <a:gd name="T38" fmla="*/ 41 w 122"/>
                <a:gd name="T39" fmla="*/ 48 h 58"/>
                <a:gd name="T40" fmla="*/ 21 w 122"/>
                <a:gd name="T41" fmla="*/ 48 h 58"/>
                <a:gd name="T42" fmla="*/ 17 w 122"/>
                <a:gd name="T43" fmla="*/ 48 h 58"/>
                <a:gd name="T44" fmla="*/ 12 w 122"/>
                <a:gd name="T45" fmla="*/ 46 h 58"/>
                <a:gd name="T46" fmla="*/ 8 w 122"/>
                <a:gd name="T47" fmla="*/ 44 h 58"/>
                <a:gd name="T48" fmla="*/ 5 w 122"/>
                <a:gd name="T49" fmla="*/ 43 h 58"/>
                <a:gd name="T50" fmla="*/ 2 w 122"/>
                <a:gd name="T51" fmla="*/ 40 h 58"/>
                <a:gd name="T52" fmla="*/ 0 w 122"/>
                <a:gd name="T53" fmla="*/ 35 h 58"/>
                <a:gd name="T54" fmla="*/ 0 w 122"/>
                <a:gd name="T55" fmla="*/ 30 h 58"/>
                <a:gd name="T56" fmla="*/ 0 w 122"/>
                <a:gd name="T57" fmla="*/ 25 h 58"/>
                <a:gd name="T58" fmla="*/ 4 w 122"/>
                <a:gd name="T59" fmla="*/ 16 h 58"/>
                <a:gd name="T60" fmla="*/ 10 w 122"/>
                <a:gd name="T61" fmla="*/ 6 h 58"/>
                <a:gd name="T62" fmla="*/ 13 w 122"/>
                <a:gd name="T63" fmla="*/ 5 h 58"/>
                <a:gd name="T64" fmla="*/ 18 w 122"/>
                <a:gd name="T65" fmla="*/ 3 h 58"/>
                <a:gd name="T66" fmla="*/ 23 w 122"/>
                <a:gd name="T67" fmla="*/ 2 h 58"/>
                <a:gd name="T68" fmla="*/ 28 w 122"/>
                <a:gd name="T6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58">
                  <a:moveTo>
                    <a:pt x="28" y="0"/>
                  </a:moveTo>
                  <a:lnTo>
                    <a:pt x="46" y="2"/>
                  </a:lnTo>
                  <a:lnTo>
                    <a:pt x="65" y="3"/>
                  </a:lnTo>
                  <a:lnTo>
                    <a:pt x="83" y="6"/>
                  </a:lnTo>
                  <a:lnTo>
                    <a:pt x="103" y="10"/>
                  </a:lnTo>
                  <a:lnTo>
                    <a:pt x="106" y="11"/>
                  </a:lnTo>
                  <a:lnTo>
                    <a:pt x="111" y="13"/>
                  </a:lnTo>
                  <a:lnTo>
                    <a:pt x="114" y="16"/>
                  </a:lnTo>
                  <a:lnTo>
                    <a:pt x="117" y="21"/>
                  </a:lnTo>
                  <a:lnTo>
                    <a:pt x="120" y="26"/>
                  </a:lnTo>
                  <a:lnTo>
                    <a:pt x="122" y="30"/>
                  </a:lnTo>
                  <a:lnTo>
                    <a:pt x="122" y="35"/>
                  </a:lnTo>
                  <a:lnTo>
                    <a:pt x="122" y="41"/>
                  </a:lnTo>
                  <a:lnTo>
                    <a:pt x="119" y="49"/>
                  </a:lnTo>
                  <a:lnTo>
                    <a:pt x="114" y="56"/>
                  </a:lnTo>
                  <a:lnTo>
                    <a:pt x="104" y="58"/>
                  </a:lnTo>
                  <a:lnTo>
                    <a:pt x="96" y="56"/>
                  </a:lnTo>
                  <a:lnTo>
                    <a:pt x="78" y="53"/>
                  </a:lnTo>
                  <a:lnTo>
                    <a:pt x="59" y="49"/>
                  </a:lnTo>
                  <a:lnTo>
                    <a:pt x="41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5" y="43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10" y="6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13253" y="2256"/>
              <a:ext cx="33" cy="34"/>
            </a:xfrm>
            <a:custGeom>
              <a:avLst/>
              <a:gdLst>
                <a:gd name="T0" fmla="*/ 33 w 67"/>
                <a:gd name="T1" fmla="*/ 0 h 68"/>
                <a:gd name="T2" fmla="*/ 39 w 67"/>
                <a:gd name="T3" fmla="*/ 1 h 68"/>
                <a:gd name="T4" fmla="*/ 46 w 67"/>
                <a:gd name="T5" fmla="*/ 3 h 68"/>
                <a:gd name="T6" fmla="*/ 52 w 67"/>
                <a:gd name="T7" fmla="*/ 6 h 68"/>
                <a:gd name="T8" fmla="*/ 57 w 67"/>
                <a:gd name="T9" fmla="*/ 10 h 68"/>
                <a:gd name="T10" fmla="*/ 60 w 67"/>
                <a:gd name="T11" fmla="*/ 15 h 68"/>
                <a:gd name="T12" fmla="*/ 64 w 67"/>
                <a:gd name="T13" fmla="*/ 21 h 68"/>
                <a:gd name="T14" fmla="*/ 65 w 67"/>
                <a:gd name="T15" fmla="*/ 28 h 68"/>
                <a:gd name="T16" fmla="*/ 67 w 67"/>
                <a:gd name="T17" fmla="*/ 34 h 68"/>
                <a:gd name="T18" fmla="*/ 65 w 67"/>
                <a:gd name="T19" fmla="*/ 41 h 68"/>
                <a:gd name="T20" fmla="*/ 64 w 67"/>
                <a:gd name="T21" fmla="*/ 46 h 68"/>
                <a:gd name="T22" fmla="*/ 60 w 67"/>
                <a:gd name="T23" fmla="*/ 53 h 68"/>
                <a:gd name="T24" fmla="*/ 57 w 67"/>
                <a:gd name="T25" fmla="*/ 58 h 68"/>
                <a:gd name="T26" fmla="*/ 52 w 67"/>
                <a:gd name="T27" fmla="*/ 63 h 68"/>
                <a:gd name="T28" fmla="*/ 46 w 67"/>
                <a:gd name="T29" fmla="*/ 64 h 68"/>
                <a:gd name="T30" fmla="*/ 39 w 67"/>
                <a:gd name="T31" fmla="*/ 68 h 68"/>
                <a:gd name="T32" fmla="*/ 33 w 67"/>
                <a:gd name="T33" fmla="*/ 68 h 68"/>
                <a:gd name="T34" fmla="*/ 26 w 67"/>
                <a:gd name="T35" fmla="*/ 68 h 68"/>
                <a:gd name="T36" fmla="*/ 20 w 67"/>
                <a:gd name="T37" fmla="*/ 64 h 68"/>
                <a:gd name="T38" fmla="*/ 15 w 67"/>
                <a:gd name="T39" fmla="*/ 63 h 68"/>
                <a:gd name="T40" fmla="*/ 10 w 67"/>
                <a:gd name="T41" fmla="*/ 58 h 68"/>
                <a:gd name="T42" fmla="*/ 5 w 67"/>
                <a:gd name="T43" fmla="*/ 53 h 68"/>
                <a:gd name="T44" fmla="*/ 4 w 67"/>
                <a:gd name="T45" fmla="*/ 46 h 68"/>
                <a:gd name="T46" fmla="*/ 0 w 67"/>
                <a:gd name="T47" fmla="*/ 41 h 68"/>
                <a:gd name="T48" fmla="*/ 0 w 67"/>
                <a:gd name="T49" fmla="*/ 34 h 68"/>
                <a:gd name="T50" fmla="*/ 0 w 67"/>
                <a:gd name="T51" fmla="*/ 28 h 68"/>
                <a:gd name="T52" fmla="*/ 4 w 67"/>
                <a:gd name="T53" fmla="*/ 21 h 68"/>
                <a:gd name="T54" fmla="*/ 5 w 67"/>
                <a:gd name="T55" fmla="*/ 15 h 68"/>
                <a:gd name="T56" fmla="*/ 10 w 67"/>
                <a:gd name="T57" fmla="*/ 10 h 68"/>
                <a:gd name="T58" fmla="*/ 15 w 67"/>
                <a:gd name="T59" fmla="*/ 6 h 68"/>
                <a:gd name="T60" fmla="*/ 20 w 67"/>
                <a:gd name="T61" fmla="*/ 3 h 68"/>
                <a:gd name="T62" fmla="*/ 26 w 67"/>
                <a:gd name="T63" fmla="*/ 1 h 68"/>
                <a:gd name="T64" fmla="*/ 33 w 67"/>
                <a:gd name="T6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8">
                  <a:moveTo>
                    <a:pt x="33" y="0"/>
                  </a:moveTo>
                  <a:lnTo>
                    <a:pt x="39" y="1"/>
                  </a:lnTo>
                  <a:lnTo>
                    <a:pt x="46" y="3"/>
                  </a:lnTo>
                  <a:lnTo>
                    <a:pt x="52" y="6"/>
                  </a:lnTo>
                  <a:lnTo>
                    <a:pt x="57" y="10"/>
                  </a:lnTo>
                  <a:lnTo>
                    <a:pt x="60" y="15"/>
                  </a:lnTo>
                  <a:lnTo>
                    <a:pt x="64" y="21"/>
                  </a:lnTo>
                  <a:lnTo>
                    <a:pt x="65" y="28"/>
                  </a:lnTo>
                  <a:lnTo>
                    <a:pt x="67" y="34"/>
                  </a:lnTo>
                  <a:lnTo>
                    <a:pt x="65" y="41"/>
                  </a:lnTo>
                  <a:lnTo>
                    <a:pt x="64" y="46"/>
                  </a:lnTo>
                  <a:lnTo>
                    <a:pt x="60" y="53"/>
                  </a:lnTo>
                  <a:lnTo>
                    <a:pt x="57" y="58"/>
                  </a:lnTo>
                  <a:lnTo>
                    <a:pt x="52" y="63"/>
                  </a:lnTo>
                  <a:lnTo>
                    <a:pt x="46" y="64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26" y="68"/>
                  </a:lnTo>
                  <a:lnTo>
                    <a:pt x="20" y="64"/>
                  </a:lnTo>
                  <a:lnTo>
                    <a:pt x="15" y="63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4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3208" y="1959"/>
              <a:ext cx="103" cy="85"/>
            </a:xfrm>
            <a:custGeom>
              <a:avLst/>
              <a:gdLst>
                <a:gd name="T0" fmla="*/ 7 w 206"/>
                <a:gd name="T1" fmla="*/ 114 h 168"/>
                <a:gd name="T2" fmla="*/ 13 w 206"/>
                <a:gd name="T3" fmla="*/ 125 h 168"/>
                <a:gd name="T4" fmla="*/ 21 w 206"/>
                <a:gd name="T5" fmla="*/ 137 h 168"/>
                <a:gd name="T6" fmla="*/ 33 w 206"/>
                <a:gd name="T7" fmla="*/ 145 h 168"/>
                <a:gd name="T8" fmla="*/ 44 w 206"/>
                <a:gd name="T9" fmla="*/ 153 h 168"/>
                <a:gd name="T10" fmla="*/ 59 w 206"/>
                <a:gd name="T11" fmla="*/ 160 h 168"/>
                <a:gd name="T12" fmla="*/ 72 w 206"/>
                <a:gd name="T13" fmla="*/ 165 h 168"/>
                <a:gd name="T14" fmla="*/ 88 w 206"/>
                <a:gd name="T15" fmla="*/ 168 h 168"/>
                <a:gd name="T16" fmla="*/ 104 w 206"/>
                <a:gd name="T17" fmla="*/ 168 h 168"/>
                <a:gd name="T18" fmla="*/ 114 w 206"/>
                <a:gd name="T19" fmla="*/ 168 h 168"/>
                <a:gd name="T20" fmla="*/ 124 w 206"/>
                <a:gd name="T21" fmla="*/ 166 h 168"/>
                <a:gd name="T22" fmla="*/ 135 w 206"/>
                <a:gd name="T23" fmla="*/ 165 h 168"/>
                <a:gd name="T24" fmla="*/ 143 w 206"/>
                <a:gd name="T25" fmla="*/ 161 h 168"/>
                <a:gd name="T26" fmla="*/ 153 w 206"/>
                <a:gd name="T27" fmla="*/ 158 h 168"/>
                <a:gd name="T28" fmla="*/ 161 w 206"/>
                <a:gd name="T29" fmla="*/ 155 h 168"/>
                <a:gd name="T30" fmla="*/ 169 w 206"/>
                <a:gd name="T31" fmla="*/ 150 h 168"/>
                <a:gd name="T32" fmla="*/ 177 w 206"/>
                <a:gd name="T33" fmla="*/ 143 h 168"/>
                <a:gd name="T34" fmla="*/ 184 w 206"/>
                <a:gd name="T35" fmla="*/ 138 h 168"/>
                <a:gd name="T36" fmla="*/ 190 w 206"/>
                <a:gd name="T37" fmla="*/ 132 h 168"/>
                <a:gd name="T38" fmla="*/ 195 w 206"/>
                <a:gd name="T39" fmla="*/ 125 h 168"/>
                <a:gd name="T40" fmla="*/ 198 w 206"/>
                <a:gd name="T41" fmla="*/ 117 h 168"/>
                <a:gd name="T42" fmla="*/ 203 w 206"/>
                <a:gd name="T43" fmla="*/ 109 h 168"/>
                <a:gd name="T44" fmla="*/ 205 w 206"/>
                <a:gd name="T45" fmla="*/ 100 h 168"/>
                <a:gd name="T46" fmla="*/ 206 w 206"/>
                <a:gd name="T47" fmla="*/ 92 h 168"/>
                <a:gd name="T48" fmla="*/ 206 w 206"/>
                <a:gd name="T49" fmla="*/ 84 h 168"/>
                <a:gd name="T50" fmla="*/ 206 w 206"/>
                <a:gd name="T51" fmla="*/ 76 h 168"/>
                <a:gd name="T52" fmla="*/ 205 w 206"/>
                <a:gd name="T53" fmla="*/ 67 h 168"/>
                <a:gd name="T54" fmla="*/ 203 w 206"/>
                <a:gd name="T55" fmla="*/ 59 h 168"/>
                <a:gd name="T56" fmla="*/ 198 w 206"/>
                <a:gd name="T57" fmla="*/ 51 h 168"/>
                <a:gd name="T58" fmla="*/ 195 w 206"/>
                <a:gd name="T59" fmla="*/ 44 h 168"/>
                <a:gd name="T60" fmla="*/ 190 w 206"/>
                <a:gd name="T61" fmla="*/ 38 h 168"/>
                <a:gd name="T62" fmla="*/ 184 w 206"/>
                <a:gd name="T63" fmla="*/ 31 h 168"/>
                <a:gd name="T64" fmla="*/ 177 w 206"/>
                <a:gd name="T65" fmla="*/ 24 h 168"/>
                <a:gd name="T66" fmla="*/ 169 w 206"/>
                <a:gd name="T67" fmla="*/ 19 h 168"/>
                <a:gd name="T68" fmla="*/ 161 w 206"/>
                <a:gd name="T69" fmla="*/ 15 h 168"/>
                <a:gd name="T70" fmla="*/ 153 w 206"/>
                <a:gd name="T71" fmla="*/ 10 h 168"/>
                <a:gd name="T72" fmla="*/ 143 w 206"/>
                <a:gd name="T73" fmla="*/ 6 h 168"/>
                <a:gd name="T74" fmla="*/ 135 w 206"/>
                <a:gd name="T75" fmla="*/ 3 h 168"/>
                <a:gd name="T76" fmla="*/ 124 w 206"/>
                <a:gd name="T77" fmla="*/ 1 h 168"/>
                <a:gd name="T78" fmla="*/ 114 w 206"/>
                <a:gd name="T79" fmla="*/ 0 h 168"/>
                <a:gd name="T80" fmla="*/ 104 w 206"/>
                <a:gd name="T81" fmla="*/ 0 h 168"/>
                <a:gd name="T82" fmla="*/ 93 w 206"/>
                <a:gd name="T83" fmla="*/ 0 h 168"/>
                <a:gd name="T84" fmla="*/ 83 w 206"/>
                <a:gd name="T85" fmla="*/ 1 h 168"/>
                <a:gd name="T86" fmla="*/ 73 w 206"/>
                <a:gd name="T87" fmla="*/ 3 h 168"/>
                <a:gd name="T88" fmla="*/ 63 w 206"/>
                <a:gd name="T89" fmla="*/ 6 h 168"/>
                <a:gd name="T90" fmla="*/ 54 w 206"/>
                <a:gd name="T91" fmla="*/ 10 h 168"/>
                <a:gd name="T92" fmla="*/ 46 w 206"/>
                <a:gd name="T93" fmla="*/ 15 h 168"/>
                <a:gd name="T94" fmla="*/ 38 w 206"/>
                <a:gd name="T95" fmla="*/ 19 h 168"/>
                <a:gd name="T96" fmla="*/ 31 w 206"/>
                <a:gd name="T97" fmla="*/ 24 h 168"/>
                <a:gd name="T98" fmla="*/ 23 w 206"/>
                <a:gd name="T99" fmla="*/ 31 h 168"/>
                <a:gd name="T100" fmla="*/ 18 w 206"/>
                <a:gd name="T101" fmla="*/ 38 h 168"/>
                <a:gd name="T102" fmla="*/ 13 w 206"/>
                <a:gd name="T103" fmla="*/ 44 h 168"/>
                <a:gd name="T104" fmla="*/ 8 w 206"/>
                <a:gd name="T105" fmla="*/ 51 h 168"/>
                <a:gd name="T106" fmla="*/ 5 w 206"/>
                <a:gd name="T107" fmla="*/ 59 h 168"/>
                <a:gd name="T108" fmla="*/ 2 w 206"/>
                <a:gd name="T109" fmla="*/ 67 h 168"/>
                <a:gd name="T110" fmla="*/ 0 w 206"/>
                <a:gd name="T111" fmla="*/ 76 h 168"/>
                <a:gd name="T112" fmla="*/ 0 w 206"/>
                <a:gd name="T113" fmla="*/ 84 h 168"/>
                <a:gd name="T114" fmla="*/ 2 w 206"/>
                <a:gd name="T115" fmla="*/ 99 h 168"/>
                <a:gd name="T116" fmla="*/ 7 w 206"/>
                <a:gd name="T117" fmla="*/ 11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168">
                  <a:moveTo>
                    <a:pt x="7" y="114"/>
                  </a:moveTo>
                  <a:lnTo>
                    <a:pt x="13" y="125"/>
                  </a:lnTo>
                  <a:lnTo>
                    <a:pt x="21" y="137"/>
                  </a:lnTo>
                  <a:lnTo>
                    <a:pt x="33" y="145"/>
                  </a:lnTo>
                  <a:lnTo>
                    <a:pt x="44" y="153"/>
                  </a:lnTo>
                  <a:lnTo>
                    <a:pt x="59" y="160"/>
                  </a:lnTo>
                  <a:lnTo>
                    <a:pt x="72" y="165"/>
                  </a:lnTo>
                  <a:lnTo>
                    <a:pt x="88" y="168"/>
                  </a:lnTo>
                  <a:lnTo>
                    <a:pt x="104" y="168"/>
                  </a:lnTo>
                  <a:lnTo>
                    <a:pt x="114" y="168"/>
                  </a:lnTo>
                  <a:lnTo>
                    <a:pt x="124" y="166"/>
                  </a:lnTo>
                  <a:lnTo>
                    <a:pt x="135" y="165"/>
                  </a:lnTo>
                  <a:lnTo>
                    <a:pt x="143" y="161"/>
                  </a:lnTo>
                  <a:lnTo>
                    <a:pt x="153" y="158"/>
                  </a:lnTo>
                  <a:lnTo>
                    <a:pt x="161" y="155"/>
                  </a:lnTo>
                  <a:lnTo>
                    <a:pt x="169" y="150"/>
                  </a:lnTo>
                  <a:lnTo>
                    <a:pt x="177" y="143"/>
                  </a:lnTo>
                  <a:lnTo>
                    <a:pt x="184" y="138"/>
                  </a:lnTo>
                  <a:lnTo>
                    <a:pt x="190" y="132"/>
                  </a:lnTo>
                  <a:lnTo>
                    <a:pt x="195" y="125"/>
                  </a:lnTo>
                  <a:lnTo>
                    <a:pt x="198" y="117"/>
                  </a:lnTo>
                  <a:lnTo>
                    <a:pt x="203" y="109"/>
                  </a:lnTo>
                  <a:lnTo>
                    <a:pt x="205" y="100"/>
                  </a:lnTo>
                  <a:lnTo>
                    <a:pt x="206" y="92"/>
                  </a:lnTo>
                  <a:lnTo>
                    <a:pt x="206" y="84"/>
                  </a:lnTo>
                  <a:lnTo>
                    <a:pt x="206" y="76"/>
                  </a:lnTo>
                  <a:lnTo>
                    <a:pt x="205" y="67"/>
                  </a:lnTo>
                  <a:lnTo>
                    <a:pt x="203" y="59"/>
                  </a:lnTo>
                  <a:lnTo>
                    <a:pt x="198" y="51"/>
                  </a:lnTo>
                  <a:lnTo>
                    <a:pt x="195" y="44"/>
                  </a:lnTo>
                  <a:lnTo>
                    <a:pt x="190" y="38"/>
                  </a:lnTo>
                  <a:lnTo>
                    <a:pt x="184" y="31"/>
                  </a:lnTo>
                  <a:lnTo>
                    <a:pt x="177" y="24"/>
                  </a:lnTo>
                  <a:lnTo>
                    <a:pt x="169" y="19"/>
                  </a:lnTo>
                  <a:lnTo>
                    <a:pt x="161" y="15"/>
                  </a:lnTo>
                  <a:lnTo>
                    <a:pt x="153" y="10"/>
                  </a:lnTo>
                  <a:lnTo>
                    <a:pt x="143" y="6"/>
                  </a:lnTo>
                  <a:lnTo>
                    <a:pt x="135" y="3"/>
                  </a:lnTo>
                  <a:lnTo>
                    <a:pt x="124" y="1"/>
                  </a:lnTo>
                  <a:lnTo>
                    <a:pt x="11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1"/>
                  </a:lnTo>
                  <a:lnTo>
                    <a:pt x="73" y="3"/>
                  </a:lnTo>
                  <a:lnTo>
                    <a:pt x="63" y="6"/>
                  </a:lnTo>
                  <a:lnTo>
                    <a:pt x="54" y="10"/>
                  </a:lnTo>
                  <a:lnTo>
                    <a:pt x="46" y="15"/>
                  </a:lnTo>
                  <a:lnTo>
                    <a:pt x="38" y="19"/>
                  </a:lnTo>
                  <a:lnTo>
                    <a:pt x="31" y="24"/>
                  </a:lnTo>
                  <a:lnTo>
                    <a:pt x="23" y="31"/>
                  </a:lnTo>
                  <a:lnTo>
                    <a:pt x="18" y="38"/>
                  </a:lnTo>
                  <a:lnTo>
                    <a:pt x="13" y="44"/>
                  </a:lnTo>
                  <a:lnTo>
                    <a:pt x="8" y="51"/>
                  </a:lnTo>
                  <a:lnTo>
                    <a:pt x="5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2" y="99"/>
                  </a:lnTo>
                  <a:lnTo>
                    <a:pt x="7" y="11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13140" y="4149"/>
              <a:ext cx="181" cy="72"/>
            </a:xfrm>
            <a:custGeom>
              <a:avLst/>
              <a:gdLst>
                <a:gd name="T0" fmla="*/ 342 w 362"/>
                <a:gd name="T1" fmla="*/ 10 h 146"/>
                <a:gd name="T2" fmla="*/ 320 w 362"/>
                <a:gd name="T3" fmla="*/ 18 h 146"/>
                <a:gd name="T4" fmla="*/ 302 w 362"/>
                <a:gd name="T5" fmla="*/ 27 h 146"/>
                <a:gd name="T6" fmla="*/ 287 w 362"/>
                <a:gd name="T7" fmla="*/ 37 h 146"/>
                <a:gd name="T8" fmla="*/ 274 w 362"/>
                <a:gd name="T9" fmla="*/ 46 h 146"/>
                <a:gd name="T10" fmla="*/ 255 w 362"/>
                <a:gd name="T11" fmla="*/ 71 h 146"/>
                <a:gd name="T12" fmla="*/ 235 w 362"/>
                <a:gd name="T13" fmla="*/ 94 h 146"/>
                <a:gd name="T14" fmla="*/ 222 w 362"/>
                <a:gd name="T15" fmla="*/ 106 h 146"/>
                <a:gd name="T16" fmla="*/ 208 w 362"/>
                <a:gd name="T17" fmla="*/ 117 h 146"/>
                <a:gd name="T18" fmla="*/ 186 w 362"/>
                <a:gd name="T19" fmla="*/ 127 h 146"/>
                <a:gd name="T20" fmla="*/ 161 w 362"/>
                <a:gd name="T21" fmla="*/ 137 h 146"/>
                <a:gd name="T22" fmla="*/ 151 w 362"/>
                <a:gd name="T23" fmla="*/ 139 h 146"/>
                <a:gd name="T24" fmla="*/ 141 w 362"/>
                <a:gd name="T25" fmla="*/ 141 h 146"/>
                <a:gd name="T26" fmla="*/ 122 w 362"/>
                <a:gd name="T27" fmla="*/ 144 h 146"/>
                <a:gd name="T28" fmla="*/ 104 w 362"/>
                <a:gd name="T29" fmla="*/ 146 h 146"/>
                <a:gd name="T30" fmla="*/ 87 w 362"/>
                <a:gd name="T31" fmla="*/ 146 h 146"/>
                <a:gd name="T32" fmla="*/ 70 w 362"/>
                <a:gd name="T33" fmla="*/ 146 h 146"/>
                <a:gd name="T34" fmla="*/ 53 w 362"/>
                <a:gd name="T35" fmla="*/ 144 h 146"/>
                <a:gd name="T36" fmla="*/ 37 w 362"/>
                <a:gd name="T37" fmla="*/ 141 h 146"/>
                <a:gd name="T38" fmla="*/ 19 w 362"/>
                <a:gd name="T39" fmla="*/ 137 h 146"/>
                <a:gd name="T40" fmla="*/ 0 w 362"/>
                <a:gd name="T41" fmla="*/ 132 h 146"/>
                <a:gd name="T42" fmla="*/ 29 w 362"/>
                <a:gd name="T43" fmla="*/ 126 h 146"/>
                <a:gd name="T44" fmla="*/ 52 w 362"/>
                <a:gd name="T45" fmla="*/ 116 h 146"/>
                <a:gd name="T46" fmla="*/ 70 w 362"/>
                <a:gd name="T47" fmla="*/ 106 h 146"/>
                <a:gd name="T48" fmla="*/ 84 w 362"/>
                <a:gd name="T49" fmla="*/ 94 h 146"/>
                <a:gd name="T50" fmla="*/ 97 w 362"/>
                <a:gd name="T51" fmla="*/ 83 h 146"/>
                <a:gd name="T52" fmla="*/ 109 w 362"/>
                <a:gd name="T53" fmla="*/ 71 h 146"/>
                <a:gd name="T54" fmla="*/ 122 w 362"/>
                <a:gd name="T55" fmla="*/ 60 h 146"/>
                <a:gd name="T56" fmla="*/ 135 w 362"/>
                <a:gd name="T57" fmla="*/ 48 h 146"/>
                <a:gd name="T58" fmla="*/ 148 w 362"/>
                <a:gd name="T59" fmla="*/ 40 h 146"/>
                <a:gd name="T60" fmla="*/ 164 w 362"/>
                <a:gd name="T61" fmla="*/ 32 h 146"/>
                <a:gd name="T62" fmla="*/ 183 w 362"/>
                <a:gd name="T63" fmla="*/ 22 h 146"/>
                <a:gd name="T64" fmla="*/ 208 w 362"/>
                <a:gd name="T65" fmla="*/ 15 h 146"/>
                <a:gd name="T66" fmla="*/ 235 w 362"/>
                <a:gd name="T67" fmla="*/ 9 h 146"/>
                <a:gd name="T68" fmla="*/ 271 w 362"/>
                <a:gd name="T69" fmla="*/ 4 h 146"/>
                <a:gd name="T70" fmla="*/ 313 w 362"/>
                <a:gd name="T71" fmla="*/ 2 h 146"/>
                <a:gd name="T72" fmla="*/ 362 w 362"/>
                <a:gd name="T73" fmla="*/ 0 h 146"/>
                <a:gd name="T74" fmla="*/ 352 w 362"/>
                <a:gd name="T75" fmla="*/ 5 h 146"/>
                <a:gd name="T76" fmla="*/ 342 w 362"/>
                <a:gd name="T77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2" h="146">
                  <a:moveTo>
                    <a:pt x="342" y="10"/>
                  </a:moveTo>
                  <a:lnTo>
                    <a:pt x="320" y="18"/>
                  </a:lnTo>
                  <a:lnTo>
                    <a:pt x="302" y="27"/>
                  </a:lnTo>
                  <a:lnTo>
                    <a:pt x="287" y="37"/>
                  </a:lnTo>
                  <a:lnTo>
                    <a:pt x="274" y="46"/>
                  </a:lnTo>
                  <a:lnTo>
                    <a:pt x="255" y="71"/>
                  </a:lnTo>
                  <a:lnTo>
                    <a:pt x="235" y="94"/>
                  </a:lnTo>
                  <a:lnTo>
                    <a:pt x="222" y="106"/>
                  </a:lnTo>
                  <a:lnTo>
                    <a:pt x="208" y="117"/>
                  </a:lnTo>
                  <a:lnTo>
                    <a:pt x="186" y="127"/>
                  </a:lnTo>
                  <a:lnTo>
                    <a:pt x="161" y="137"/>
                  </a:lnTo>
                  <a:lnTo>
                    <a:pt x="151" y="139"/>
                  </a:lnTo>
                  <a:lnTo>
                    <a:pt x="141" y="141"/>
                  </a:lnTo>
                  <a:lnTo>
                    <a:pt x="122" y="144"/>
                  </a:lnTo>
                  <a:lnTo>
                    <a:pt x="104" y="146"/>
                  </a:lnTo>
                  <a:lnTo>
                    <a:pt x="87" y="146"/>
                  </a:lnTo>
                  <a:lnTo>
                    <a:pt x="70" y="146"/>
                  </a:lnTo>
                  <a:lnTo>
                    <a:pt x="53" y="144"/>
                  </a:lnTo>
                  <a:lnTo>
                    <a:pt x="37" y="141"/>
                  </a:lnTo>
                  <a:lnTo>
                    <a:pt x="19" y="137"/>
                  </a:lnTo>
                  <a:lnTo>
                    <a:pt x="0" y="132"/>
                  </a:lnTo>
                  <a:lnTo>
                    <a:pt x="29" y="126"/>
                  </a:lnTo>
                  <a:lnTo>
                    <a:pt x="52" y="116"/>
                  </a:lnTo>
                  <a:lnTo>
                    <a:pt x="70" y="106"/>
                  </a:lnTo>
                  <a:lnTo>
                    <a:pt x="84" y="94"/>
                  </a:lnTo>
                  <a:lnTo>
                    <a:pt x="97" y="83"/>
                  </a:lnTo>
                  <a:lnTo>
                    <a:pt x="109" y="71"/>
                  </a:lnTo>
                  <a:lnTo>
                    <a:pt x="122" y="60"/>
                  </a:lnTo>
                  <a:lnTo>
                    <a:pt x="135" y="48"/>
                  </a:lnTo>
                  <a:lnTo>
                    <a:pt x="148" y="40"/>
                  </a:lnTo>
                  <a:lnTo>
                    <a:pt x="164" y="32"/>
                  </a:lnTo>
                  <a:lnTo>
                    <a:pt x="183" y="22"/>
                  </a:lnTo>
                  <a:lnTo>
                    <a:pt x="208" y="15"/>
                  </a:lnTo>
                  <a:lnTo>
                    <a:pt x="235" y="9"/>
                  </a:lnTo>
                  <a:lnTo>
                    <a:pt x="271" y="4"/>
                  </a:lnTo>
                  <a:lnTo>
                    <a:pt x="313" y="2"/>
                  </a:lnTo>
                  <a:lnTo>
                    <a:pt x="362" y="0"/>
                  </a:lnTo>
                  <a:lnTo>
                    <a:pt x="352" y="5"/>
                  </a:lnTo>
                  <a:lnTo>
                    <a:pt x="342" y="1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13040" y="2789"/>
              <a:ext cx="461" cy="56"/>
            </a:xfrm>
            <a:custGeom>
              <a:avLst/>
              <a:gdLst>
                <a:gd name="T0" fmla="*/ 891 w 922"/>
                <a:gd name="T1" fmla="*/ 106 h 113"/>
                <a:gd name="T2" fmla="*/ 860 w 922"/>
                <a:gd name="T3" fmla="*/ 93 h 113"/>
                <a:gd name="T4" fmla="*/ 794 w 922"/>
                <a:gd name="T5" fmla="*/ 76 h 113"/>
                <a:gd name="T6" fmla="*/ 679 w 922"/>
                <a:gd name="T7" fmla="*/ 60 h 113"/>
                <a:gd name="T8" fmla="*/ 537 w 922"/>
                <a:gd name="T9" fmla="*/ 50 h 113"/>
                <a:gd name="T10" fmla="*/ 385 w 922"/>
                <a:gd name="T11" fmla="*/ 50 h 113"/>
                <a:gd name="T12" fmla="*/ 245 w 922"/>
                <a:gd name="T13" fmla="*/ 60 h 113"/>
                <a:gd name="T14" fmla="*/ 130 w 922"/>
                <a:gd name="T15" fmla="*/ 76 h 113"/>
                <a:gd name="T16" fmla="*/ 64 w 922"/>
                <a:gd name="T17" fmla="*/ 93 h 113"/>
                <a:gd name="T18" fmla="*/ 31 w 922"/>
                <a:gd name="T19" fmla="*/ 106 h 113"/>
                <a:gd name="T20" fmla="*/ 12 w 922"/>
                <a:gd name="T21" fmla="*/ 108 h 113"/>
                <a:gd name="T22" fmla="*/ 2 w 922"/>
                <a:gd name="T23" fmla="*/ 94 h 113"/>
                <a:gd name="T24" fmla="*/ 2 w 922"/>
                <a:gd name="T25" fmla="*/ 83 h 113"/>
                <a:gd name="T26" fmla="*/ 7 w 922"/>
                <a:gd name="T27" fmla="*/ 75 h 113"/>
                <a:gd name="T28" fmla="*/ 21 w 922"/>
                <a:gd name="T29" fmla="*/ 61 h 113"/>
                <a:gd name="T30" fmla="*/ 57 w 922"/>
                <a:gd name="T31" fmla="*/ 47 h 113"/>
                <a:gd name="T32" fmla="*/ 106 w 922"/>
                <a:gd name="T33" fmla="*/ 32 h 113"/>
                <a:gd name="T34" fmla="*/ 169 w 922"/>
                <a:gd name="T35" fmla="*/ 20 h 113"/>
                <a:gd name="T36" fmla="*/ 242 w 922"/>
                <a:gd name="T37" fmla="*/ 10 h 113"/>
                <a:gd name="T38" fmla="*/ 325 w 922"/>
                <a:gd name="T39" fmla="*/ 4 h 113"/>
                <a:gd name="T40" fmla="*/ 414 w 922"/>
                <a:gd name="T41" fmla="*/ 0 h 113"/>
                <a:gd name="T42" fmla="*/ 508 w 922"/>
                <a:gd name="T43" fmla="*/ 0 h 113"/>
                <a:gd name="T44" fmla="*/ 597 w 922"/>
                <a:gd name="T45" fmla="*/ 4 h 113"/>
                <a:gd name="T46" fmla="*/ 680 w 922"/>
                <a:gd name="T47" fmla="*/ 10 h 113"/>
                <a:gd name="T48" fmla="*/ 755 w 922"/>
                <a:gd name="T49" fmla="*/ 20 h 113"/>
                <a:gd name="T50" fmla="*/ 817 w 922"/>
                <a:gd name="T51" fmla="*/ 32 h 113"/>
                <a:gd name="T52" fmla="*/ 867 w 922"/>
                <a:gd name="T53" fmla="*/ 47 h 113"/>
                <a:gd name="T54" fmla="*/ 903 w 922"/>
                <a:gd name="T55" fmla="*/ 61 h 113"/>
                <a:gd name="T56" fmla="*/ 917 w 922"/>
                <a:gd name="T57" fmla="*/ 75 h 113"/>
                <a:gd name="T58" fmla="*/ 922 w 922"/>
                <a:gd name="T59" fmla="*/ 83 h 113"/>
                <a:gd name="T60" fmla="*/ 922 w 922"/>
                <a:gd name="T61" fmla="*/ 94 h 113"/>
                <a:gd name="T62" fmla="*/ 912 w 922"/>
                <a:gd name="T63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2" h="113">
                  <a:moveTo>
                    <a:pt x="904" y="113"/>
                  </a:moveTo>
                  <a:lnTo>
                    <a:pt x="891" y="106"/>
                  </a:lnTo>
                  <a:lnTo>
                    <a:pt x="877" y="99"/>
                  </a:lnTo>
                  <a:lnTo>
                    <a:pt x="860" y="93"/>
                  </a:lnTo>
                  <a:lnTo>
                    <a:pt x="839" y="88"/>
                  </a:lnTo>
                  <a:lnTo>
                    <a:pt x="794" y="76"/>
                  </a:lnTo>
                  <a:lnTo>
                    <a:pt x="739" y="68"/>
                  </a:lnTo>
                  <a:lnTo>
                    <a:pt x="679" y="60"/>
                  </a:lnTo>
                  <a:lnTo>
                    <a:pt x="610" y="55"/>
                  </a:lnTo>
                  <a:lnTo>
                    <a:pt x="537" y="50"/>
                  </a:lnTo>
                  <a:lnTo>
                    <a:pt x="461" y="50"/>
                  </a:lnTo>
                  <a:lnTo>
                    <a:pt x="385" y="50"/>
                  </a:lnTo>
                  <a:lnTo>
                    <a:pt x="313" y="55"/>
                  </a:lnTo>
                  <a:lnTo>
                    <a:pt x="245" y="60"/>
                  </a:lnTo>
                  <a:lnTo>
                    <a:pt x="184" y="68"/>
                  </a:lnTo>
                  <a:lnTo>
                    <a:pt x="130" y="76"/>
                  </a:lnTo>
                  <a:lnTo>
                    <a:pt x="83" y="88"/>
                  </a:lnTo>
                  <a:lnTo>
                    <a:pt x="64" y="93"/>
                  </a:lnTo>
                  <a:lnTo>
                    <a:pt x="46" y="99"/>
                  </a:lnTo>
                  <a:lnTo>
                    <a:pt x="31" y="106"/>
                  </a:lnTo>
                  <a:lnTo>
                    <a:pt x="20" y="113"/>
                  </a:lnTo>
                  <a:lnTo>
                    <a:pt x="12" y="108"/>
                  </a:lnTo>
                  <a:lnTo>
                    <a:pt x="5" y="101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2" y="83"/>
                  </a:lnTo>
                  <a:lnTo>
                    <a:pt x="4" y="80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21" y="61"/>
                  </a:lnTo>
                  <a:lnTo>
                    <a:pt x="38" y="53"/>
                  </a:lnTo>
                  <a:lnTo>
                    <a:pt x="57" y="47"/>
                  </a:lnTo>
                  <a:lnTo>
                    <a:pt x="80" y="38"/>
                  </a:lnTo>
                  <a:lnTo>
                    <a:pt x="106" y="32"/>
                  </a:lnTo>
                  <a:lnTo>
                    <a:pt x="137" y="25"/>
                  </a:lnTo>
                  <a:lnTo>
                    <a:pt x="169" y="20"/>
                  </a:lnTo>
                  <a:lnTo>
                    <a:pt x="205" y="15"/>
                  </a:lnTo>
                  <a:lnTo>
                    <a:pt x="242" y="10"/>
                  </a:lnTo>
                  <a:lnTo>
                    <a:pt x="283" y="7"/>
                  </a:lnTo>
                  <a:lnTo>
                    <a:pt x="325" y="4"/>
                  </a:lnTo>
                  <a:lnTo>
                    <a:pt x="369" y="2"/>
                  </a:lnTo>
                  <a:lnTo>
                    <a:pt x="414" y="0"/>
                  </a:lnTo>
                  <a:lnTo>
                    <a:pt x="461" y="0"/>
                  </a:lnTo>
                  <a:lnTo>
                    <a:pt x="508" y="0"/>
                  </a:lnTo>
                  <a:lnTo>
                    <a:pt x="554" y="2"/>
                  </a:lnTo>
                  <a:lnTo>
                    <a:pt x="597" y="4"/>
                  </a:lnTo>
                  <a:lnTo>
                    <a:pt x="641" y="7"/>
                  </a:lnTo>
                  <a:lnTo>
                    <a:pt x="680" y="10"/>
                  </a:lnTo>
                  <a:lnTo>
                    <a:pt x="719" y="15"/>
                  </a:lnTo>
                  <a:lnTo>
                    <a:pt x="755" y="20"/>
                  </a:lnTo>
                  <a:lnTo>
                    <a:pt x="787" y="25"/>
                  </a:lnTo>
                  <a:lnTo>
                    <a:pt x="817" y="32"/>
                  </a:lnTo>
                  <a:lnTo>
                    <a:pt x="844" y="38"/>
                  </a:lnTo>
                  <a:lnTo>
                    <a:pt x="867" y="47"/>
                  </a:lnTo>
                  <a:lnTo>
                    <a:pt x="886" y="53"/>
                  </a:lnTo>
                  <a:lnTo>
                    <a:pt x="903" y="61"/>
                  </a:lnTo>
                  <a:lnTo>
                    <a:pt x="914" y="70"/>
                  </a:lnTo>
                  <a:lnTo>
                    <a:pt x="917" y="75"/>
                  </a:lnTo>
                  <a:lnTo>
                    <a:pt x="920" y="80"/>
                  </a:lnTo>
                  <a:lnTo>
                    <a:pt x="922" y="83"/>
                  </a:lnTo>
                  <a:lnTo>
                    <a:pt x="922" y="88"/>
                  </a:lnTo>
                  <a:lnTo>
                    <a:pt x="922" y="94"/>
                  </a:lnTo>
                  <a:lnTo>
                    <a:pt x="917" y="101"/>
                  </a:lnTo>
                  <a:lnTo>
                    <a:pt x="912" y="108"/>
                  </a:lnTo>
                  <a:lnTo>
                    <a:pt x="904" y="1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3116" y="2859"/>
              <a:ext cx="310" cy="30"/>
            </a:xfrm>
            <a:custGeom>
              <a:avLst/>
              <a:gdLst>
                <a:gd name="T0" fmla="*/ 605 w 618"/>
                <a:gd name="T1" fmla="*/ 0 h 61"/>
                <a:gd name="T2" fmla="*/ 587 w 618"/>
                <a:gd name="T3" fmla="*/ 8 h 61"/>
                <a:gd name="T4" fmla="*/ 561 w 618"/>
                <a:gd name="T5" fmla="*/ 15 h 61"/>
                <a:gd name="T6" fmla="*/ 530 w 618"/>
                <a:gd name="T7" fmla="*/ 19 h 61"/>
                <a:gd name="T8" fmla="*/ 495 w 618"/>
                <a:gd name="T9" fmla="*/ 24 h 61"/>
                <a:gd name="T10" fmla="*/ 454 w 618"/>
                <a:gd name="T11" fmla="*/ 29 h 61"/>
                <a:gd name="T12" fmla="*/ 409 w 618"/>
                <a:gd name="T13" fmla="*/ 33 h 61"/>
                <a:gd name="T14" fmla="*/ 360 w 618"/>
                <a:gd name="T15" fmla="*/ 34 h 61"/>
                <a:gd name="T16" fmla="*/ 308 w 618"/>
                <a:gd name="T17" fmla="*/ 34 h 61"/>
                <a:gd name="T18" fmla="*/ 258 w 618"/>
                <a:gd name="T19" fmla="*/ 34 h 61"/>
                <a:gd name="T20" fmla="*/ 209 w 618"/>
                <a:gd name="T21" fmla="*/ 33 h 61"/>
                <a:gd name="T22" fmla="*/ 164 w 618"/>
                <a:gd name="T23" fmla="*/ 29 h 61"/>
                <a:gd name="T24" fmla="*/ 123 w 618"/>
                <a:gd name="T25" fmla="*/ 24 h 61"/>
                <a:gd name="T26" fmla="*/ 86 w 618"/>
                <a:gd name="T27" fmla="*/ 19 h 61"/>
                <a:gd name="T28" fmla="*/ 55 w 618"/>
                <a:gd name="T29" fmla="*/ 15 h 61"/>
                <a:gd name="T30" fmla="*/ 31 w 618"/>
                <a:gd name="T31" fmla="*/ 8 h 61"/>
                <a:gd name="T32" fmla="*/ 13 w 618"/>
                <a:gd name="T33" fmla="*/ 0 h 61"/>
                <a:gd name="T34" fmla="*/ 8 w 618"/>
                <a:gd name="T35" fmla="*/ 3 h 61"/>
                <a:gd name="T36" fmla="*/ 3 w 618"/>
                <a:gd name="T37" fmla="*/ 6 h 61"/>
                <a:gd name="T38" fmla="*/ 1 w 618"/>
                <a:gd name="T39" fmla="*/ 10 h 61"/>
                <a:gd name="T40" fmla="*/ 0 w 618"/>
                <a:gd name="T41" fmla="*/ 13 h 61"/>
                <a:gd name="T42" fmla="*/ 1 w 618"/>
                <a:gd name="T43" fmla="*/ 18 h 61"/>
                <a:gd name="T44" fmla="*/ 6 w 618"/>
                <a:gd name="T45" fmla="*/ 23 h 61"/>
                <a:gd name="T46" fmla="*/ 14 w 618"/>
                <a:gd name="T47" fmla="*/ 28 h 61"/>
                <a:gd name="T48" fmla="*/ 24 w 618"/>
                <a:gd name="T49" fmla="*/ 33 h 61"/>
                <a:gd name="T50" fmla="*/ 53 w 618"/>
                <a:gd name="T51" fmla="*/ 41 h 61"/>
                <a:gd name="T52" fmla="*/ 91 w 618"/>
                <a:gd name="T53" fmla="*/ 48 h 61"/>
                <a:gd name="T54" fmla="*/ 136 w 618"/>
                <a:gd name="T55" fmla="*/ 52 h 61"/>
                <a:gd name="T56" fmla="*/ 190 w 618"/>
                <a:gd name="T57" fmla="*/ 57 h 61"/>
                <a:gd name="T58" fmla="*/ 246 w 618"/>
                <a:gd name="T59" fmla="*/ 61 h 61"/>
                <a:gd name="T60" fmla="*/ 308 w 618"/>
                <a:gd name="T61" fmla="*/ 61 h 61"/>
                <a:gd name="T62" fmla="*/ 370 w 618"/>
                <a:gd name="T63" fmla="*/ 61 h 61"/>
                <a:gd name="T64" fmla="*/ 428 w 618"/>
                <a:gd name="T65" fmla="*/ 57 h 61"/>
                <a:gd name="T66" fmla="*/ 480 w 618"/>
                <a:gd name="T67" fmla="*/ 52 h 61"/>
                <a:gd name="T68" fmla="*/ 527 w 618"/>
                <a:gd name="T69" fmla="*/ 48 h 61"/>
                <a:gd name="T70" fmla="*/ 565 w 618"/>
                <a:gd name="T71" fmla="*/ 41 h 61"/>
                <a:gd name="T72" fmla="*/ 594 w 618"/>
                <a:gd name="T73" fmla="*/ 33 h 61"/>
                <a:gd name="T74" fmla="*/ 603 w 618"/>
                <a:gd name="T75" fmla="*/ 28 h 61"/>
                <a:gd name="T76" fmla="*/ 612 w 618"/>
                <a:gd name="T77" fmla="*/ 23 h 61"/>
                <a:gd name="T78" fmla="*/ 616 w 618"/>
                <a:gd name="T79" fmla="*/ 18 h 61"/>
                <a:gd name="T80" fmla="*/ 618 w 618"/>
                <a:gd name="T81" fmla="*/ 13 h 61"/>
                <a:gd name="T82" fmla="*/ 616 w 618"/>
                <a:gd name="T83" fmla="*/ 10 h 61"/>
                <a:gd name="T84" fmla="*/ 613 w 618"/>
                <a:gd name="T85" fmla="*/ 6 h 61"/>
                <a:gd name="T86" fmla="*/ 610 w 618"/>
                <a:gd name="T87" fmla="*/ 3 h 61"/>
                <a:gd name="T88" fmla="*/ 605 w 618"/>
                <a:gd name="T8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8" h="61">
                  <a:moveTo>
                    <a:pt x="605" y="0"/>
                  </a:moveTo>
                  <a:lnTo>
                    <a:pt x="587" y="8"/>
                  </a:lnTo>
                  <a:lnTo>
                    <a:pt x="561" y="15"/>
                  </a:lnTo>
                  <a:lnTo>
                    <a:pt x="530" y="19"/>
                  </a:lnTo>
                  <a:lnTo>
                    <a:pt x="495" y="24"/>
                  </a:lnTo>
                  <a:lnTo>
                    <a:pt x="454" y="29"/>
                  </a:lnTo>
                  <a:lnTo>
                    <a:pt x="409" y="33"/>
                  </a:lnTo>
                  <a:lnTo>
                    <a:pt x="360" y="34"/>
                  </a:lnTo>
                  <a:lnTo>
                    <a:pt x="308" y="34"/>
                  </a:lnTo>
                  <a:lnTo>
                    <a:pt x="258" y="34"/>
                  </a:lnTo>
                  <a:lnTo>
                    <a:pt x="209" y="33"/>
                  </a:lnTo>
                  <a:lnTo>
                    <a:pt x="164" y="29"/>
                  </a:lnTo>
                  <a:lnTo>
                    <a:pt x="123" y="24"/>
                  </a:lnTo>
                  <a:lnTo>
                    <a:pt x="86" y="19"/>
                  </a:lnTo>
                  <a:lnTo>
                    <a:pt x="55" y="15"/>
                  </a:lnTo>
                  <a:lnTo>
                    <a:pt x="31" y="8"/>
                  </a:lnTo>
                  <a:lnTo>
                    <a:pt x="13" y="0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6" y="23"/>
                  </a:lnTo>
                  <a:lnTo>
                    <a:pt x="14" y="28"/>
                  </a:lnTo>
                  <a:lnTo>
                    <a:pt x="24" y="33"/>
                  </a:lnTo>
                  <a:lnTo>
                    <a:pt x="53" y="41"/>
                  </a:lnTo>
                  <a:lnTo>
                    <a:pt x="91" y="48"/>
                  </a:lnTo>
                  <a:lnTo>
                    <a:pt x="136" y="52"/>
                  </a:lnTo>
                  <a:lnTo>
                    <a:pt x="190" y="57"/>
                  </a:lnTo>
                  <a:lnTo>
                    <a:pt x="246" y="61"/>
                  </a:lnTo>
                  <a:lnTo>
                    <a:pt x="308" y="61"/>
                  </a:lnTo>
                  <a:lnTo>
                    <a:pt x="370" y="61"/>
                  </a:lnTo>
                  <a:lnTo>
                    <a:pt x="428" y="57"/>
                  </a:lnTo>
                  <a:lnTo>
                    <a:pt x="480" y="52"/>
                  </a:lnTo>
                  <a:lnTo>
                    <a:pt x="527" y="48"/>
                  </a:lnTo>
                  <a:lnTo>
                    <a:pt x="565" y="41"/>
                  </a:lnTo>
                  <a:lnTo>
                    <a:pt x="594" y="33"/>
                  </a:lnTo>
                  <a:lnTo>
                    <a:pt x="603" y="28"/>
                  </a:lnTo>
                  <a:lnTo>
                    <a:pt x="612" y="23"/>
                  </a:lnTo>
                  <a:lnTo>
                    <a:pt x="616" y="18"/>
                  </a:lnTo>
                  <a:lnTo>
                    <a:pt x="618" y="13"/>
                  </a:lnTo>
                  <a:lnTo>
                    <a:pt x="616" y="10"/>
                  </a:lnTo>
                  <a:lnTo>
                    <a:pt x="613" y="6"/>
                  </a:lnTo>
                  <a:lnTo>
                    <a:pt x="610" y="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097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95536" y="3386023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p. 174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Cześć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dla Niepokalanego Serca Maryi rozpowszechniła się bardzo po Jej objawieniach w Fatimie w roku 1917. </a:t>
            </a:r>
            <a:r>
              <a:rPr lang="pl-PL" dirty="0">
                <a:latin typeface="Calibri" pitchFamily="34" charset="0"/>
                <a:cs typeface="Calibri" pitchFamily="34" charset="0"/>
              </a:rPr>
              <a:t>W 25. rocznicę tych objawień, w roku 1942, Pius XII zawierzył Kościół i cały rodzaj ludzki Niepokalanemu Sercu Maryi, a w roku 1944 wspomnienie Niepoka­lanego Serca Maryi zostało rozszerzone na cały Kościół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Formy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kultu Niepokalanego Serca Maryi - zachowując nieprze­kraczalny dystans między Synem, prawdziwym Bogiem, i Maryją, która jest tylko stworzeniem - w pobożności ludowej naśladują cześć oddawaną Sercu Chrystusa przez: </a:t>
            </a:r>
            <a:r>
              <a:rPr lang="pl-PL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oddanie się Jej </a:t>
            </a:r>
            <a:r>
              <a:rPr lang="pl-PL" dirty="0">
                <a:latin typeface="Calibri" pitchFamily="34" charset="0"/>
                <a:cs typeface="Calibri" pitchFamily="34" charset="0"/>
              </a:rPr>
              <a:t>poszczególnych wiernych, rodzin, wspólnot zakonnych 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narodów, </a:t>
            </a:r>
            <a:r>
              <a:rPr lang="pl-PL" dirty="0">
                <a:latin typeface="Calibri" pitchFamily="34" charset="0"/>
                <a:cs typeface="Calibri" pitchFamily="34" charset="0"/>
              </a:rPr>
              <a:t>zadośćuczynienie przez modlitwę i umartwienie, dzieła miłosierdzia i </a:t>
            </a:r>
            <a:r>
              <a:rPr lang="pl-PL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praktykę pięciu pierwszych sobót miesiąca</a:t>
            </a:r>
            <a:r>
              <a:rPr lang="pl-PL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2843808" y="410011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Dyrektorium o pobożności ludowej i </a:t>
            </a:r>
            <a:r>
              <a:rPr lang="pl-PL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liturgii</a:t>
            </a:r>
          </a:p>
          <a:p>
            <a:r>
              <a:rPr lang="pl-PL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Zasady </a:t>
            </a:r>
            <a:r>
              <a:rPr lang="pl-P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wskazania</a:t>
            </a:r>
            <a:endParaRPr lang="pl-PL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Kongregacja ds. Kultu </a:t>
            </a:r>
            <a:r>
              <a:rPr lang="pl-PL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Bożego</a:t>
            </a:r>
          </a:p>
          <a:p>
            <a:r>
              <a:rPr lang="pl-PL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Dyscypliny Sakramentów</a:t>
            </a:r>
          </a:p>
          <a:p>
            <a:r>
              <a:rPr lang="pl-PL" sz="1600" b="1" dirty="0">
                <a:latin typeface="Calibri" pitchFamily="34" charset="0"/>
                <a:cs typeface="Calibri" pitchFamily="34" charset="0"/>
              </a:rPr>
              <a:t>opublikowany za zgodą Ojca Świętego Jana Pawła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II</a:t>
            </a:r>
          </a:p>
          <a:p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dnia 14 grudnia 2001 r., </a:t>
            </a:r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aby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stał się dla duszpasterzy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pomocą,</a:t>
            </a:r>
          </a:p>
          <a:p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wierni mogli wzrastać w Chrystusie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068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1340768"/>
            <a:ext cx="3456384" cy="864096"/>
          </a:xfrm>
        </p:spPr>
        <p:txBody>
          <a:bodyPr/>
          <a:lstStyle/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22 sierpnia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80692"/>
            <a:ext cx="7128791" cy="1040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- wspomnienie Maryi Królowej; dzień ponawiania</a:t>
            </a:r>
          </a:p>
          <a:p>
            <a:pPr marL="0" indent="0">
              <a:buNone/>
            </a:pPr>
            <a:r>
              <a:rPr lang="pl-PL" sz="2000" dirty="0" smtClean="0">
                <a:effectLst/>
                <a:latin typeface="Calibri" pitchFamily="34" charset="0"/>
                <a:cs typeface="Calibri" pitchFamily="34" charset="0"/>
              </a:rPr>
              <a:t>poświęcenia się Niepokalanemu Sercu Maryi w całym Kościele</a:t>
            </a:r>
          </a:p>
        </p:txBody>
      </p:sp>
      <p:sp>
        <p:nvSpPr>
          <p:cNvPr id="30725" name="Prostokąt 1"/>
          <p:cNvSpPr>
            <a:spLocks noChangeArrowheads="1"/>
          </p:cNvSpPr>
          <p:nvPr/>
        </p:nvSpPr>
        <p:spPr bwMode="auto">
          <a:xfrm>
            <a:off x="608851" y="5589240"/>
            <a:ext cx="63777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„To bowiem pozwala żywić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niepłonną nadzieję, </a:t>
            </a:r>
            <a:b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że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nadejdą czasy pomyślne,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rozjaśnione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triumfem religii </a:t>
            </a:r>
            <a:endParaRPr lang="pl-PL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chrześcijańskim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pokojem”.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it-IT" sz="1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 caeli Reginam 1954, Pius XII</a:t>
            </a:r>
            <a:r>
              <a:rPr lang="pl-PL" sz="1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29307" y="2996952"/>
            <a:ext cx="67789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Pierwsze Soboty Miesiąca</a:t>
            </a:r>
          </a:p>
          <a:p>
            <a:pPr algn="l"/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- zgodnie ze wskazaniami jakie dała Maryja w Fatimie</a:t>
            </a:r>
          </a:p>
        </p:txBody>
      </p:sp>
      <p:pic>
        <p:nvPicPr>
          <p:cNvPr id="7" name="Picture 2" descr="C:\Users\Krzysztof\Documents\SEKRETARIAF FATIMSKI\FOTO FATIMA\Matka B FA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-127" r="40128" b="-127"/>
          <a:stretch>
            <a:fillRect/>
          </a:stretch>
        </p:blipFill>
        <p:spPr bwMode="auto">
          <a:xfrm>
            <a:off x="6986588" y="-57150"/>
            <a:ext cx="2157412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587858" y="117503"/>
            <a:ext cx="736851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54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Wskazania na dziś!</a:t>
            </a: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608851" y="4293096"/>
            <a:ext cx="67789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/>
            <a:r>
              <a:rPr lang="pl-PL" sz="4000" dirty="0" smtClean="0">
                <a:effectLst/>
                <a:latin typeface="Calibri" pitchFamily="34" charset="0"/>
                <a:cs typeface="Calibri" pitchFamily="34" charset="0"/>
              </a:rPr>
              <a:t>Poświęcenie w 1946 r.</a:t>
            </a:r>
          </a:p>
          <a:p>
            <a:pPr algn="l"/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b="0" dirty="0">
                <a:effectLst/>
                <a:latin typeface="Calibri" pitchFamily="34" charset="0"/>
                <a:cs typeface="Calibri" pitchFamily="34" charset="0"/>
              </a:rPr>
              <a:t>p</a:t>
            </a:r>
            <a:r>
              <a:rPr lang="pl-PL" sz="2000" b="0" dirty="0" smtClean="0">
                <a:effectLst/>
                <a:latin typeface="Calibri" pitchFamily="34" charset="0"/>
                <a:cs typeface="Calibri" pitchFamily="34" charset="0"/>
              </a:rPr>
              <a:t>rzypomnienie jako fundament</a:t>
            </a:r>
          </a:p>
        </p:txBody>
      </p:sp>
    </p:spTree>
    <p:extLst>
      <p:ext uri="{BB962C8B-B14F-4D97-AF65-F5344CB8AC3E}">
        <p14:creationId xmlns:p14="http://schemas.microsoft.com/office/powerpoint/2010/main" val="41946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395536" y="1412776"/>
            <a:ext cx="4527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rogramem duchowego odrodzenia na Podhalu.</a:t>
            </a:r>
            <a:endParaRPr lang="pl-PL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Krzysztof\Documents\Pierwsze Soboty Związek Podha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19212"/>
            <a:ext cx="3657600" cy="51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302"/>
            <a:ext cx="4527798" cy="340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9776"/>
            <a:ext cx="7776864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43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Duchowy Testament Jana Pawła II</a:t>
            </a:r>
            <a:endParaRPr lang="pl-PL" sz="43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ostokąt 1"/>
          <p:cNvSpPr>
            <a:spLocks noChangeArrowheads="1"/>
          </p:cNvSpPr>
          <p:nvPr/>
        </p:nvSpPr>
        <p:spPr bwMode="auto">
          <a:xfrm>
            <a:off x="468313" y="4292600"/>
            <a:ext cx="80041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„W </a:t>
            </a:r>
            <a:r>
              <a:rPr lang="pl-PL" dirty="0">
                <a:latin typeface="Calibri" pitchFamily="34" charset="0"/>
                <a:cs typeface="Calibri" pitchFamily="34" charset="0"/>
              </a:rPr>
              <a:t>przeżyciach społecznych jesteśmy często skłonni zadowolić się tylko uczuciowo przeżywaną stroną zewnętrzną: wzniosłymi przemówieniami, uroczystymi obchodami, mało zwracając uwagi na treść. Wracamy do życia bez większej zmiany wewnętrznej. [...]</a:t>
            </a:r>
          </a:p>
          <a:p>
            <a:pPr algn="just"/>
            <a:endParaRPr lang="pl-PL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b="1" dirty="0">
                <a:latin typeface="Calibri" pitchFamily="34" charset="0"/>
                <a:cs typeface="Calibri" pitchFamily="34" charset="0"/>
              </a:rPr>
              <a:t> Lecz nie łudźmy się: to jeszcze nie przemiana duchowa Narodu.</a:t>
            </a:r>
            <a:r>
              <a:rPr lang="pl-PL" dirty="0">
                <a:latin typeface="Calibri" pitchFamily="34" charset="0"/>
                <a:cs typeface="Calibri" pitchFamily="34" charset="0"/>
              </a:rPr>
              <a:t> Teraz pora na wielki trud wychowawczy, który nas może zmienić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wewnętrznie”.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470400" y="692150"/>
            <a:ext cx="3365500" cy="30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Ks. Leon</a:t>
            </a:r>
          </a:p>
          <a:p>
            <a:pPr algn="l"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Cieślak</a:t>
            </a:r>
            <a:br>
              <a:rPr lang="pl-PL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pallotyn</a:t>
            </a:r>
          </a:p>
          <a:p>
            <a:pPr algn="l" eaLnBrk="1" hangingPunct="1">
              <a:defRPr/>
            </a:pPr>
            <a:r>
              <a:rPr lang="pl-PL" sz="4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1946</a:t>
            </a:r>
          </a:p>
        </p:txBody>
      </p:sp>
      <p:pic>
        <p:nvPicPr>
          <p:cNvPr id="19460" name="Picture 5" descr="C:\Users\Krzysztof\Documents\SEKRETARIAF FATIMSKI\MATERIAŁY ARCHIWALNE\Ofiarowanie POLSKA ks. Cieślak\Okładk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76250"/>
            <a:ext cx="25400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algn="r">
              <a:defRPr/>
            </a:pP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List Episkopatu Polski</a:t>
            </a:r>
            <a:b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 </a:t>
            </a:r>
            <a:r>
              <a:rPr lang="pl-PL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stycznia </a:t>
            </a: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1948</a:t>
            </a:r>
            <a:endParaRPr lang="pl-PL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1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1603"/>
            <a:ext cx="2625725" cy="340789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63850" y="2060575"/>
            <a:ext cx="5811838" cy="26638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Trzeba, aby się Naród odrodził w Bogu,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aby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był katolicki nie tylko z imienia, ale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z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przekonania, więcej jeszcze, z życia ; </a:t>
            </a: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effectLst/>
                <a:latin typeface="Calibri" pitchFamily="34" charset="0"/>
                <a:cs typeface="Calibri" pitchFamily="34" charset="0"/>
              </a:rPr>
              <a:t>nie </a:t>
            </a:r>
            <a:r>
              <a:rPr lang="pl-PL" sz="2400" dirty="0">
                <a:effectLst/>
                <a:latin typeface="Calibri" pitchFamily="34" charset="0"/>
                <a:cs typeface="Calibri" pitchFamily="34" charset="0"/>
              </a:rPr>
              <a:t>od święta, ale na każdy roboczy dzień. </a:t>
            </a:r>
            <a:r>
              <a:rPr lang="pl-PL" sz="2400" b="1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Poświęcenie się Niepokalanemu Sercu Maryi, to pierwszy krok na tej drodze mozolnej ku odrodzeniu</a:t>
            </a:r>
            <a:r>
              <a:rPr lang="pl-PL" sz="2400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lang="pl-PL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 bwMode="auto">
          <a:xfrm>
            <a:off x="446088" y="5157788"/>
            <a:ext cx="84978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pl-PL" sz="2000" b="1" dirty="0" smtClean="0">
                <a:effectLst/>
                <a:latin typeface="Microsoft PhagsPa" pitchFamily="34" charset="0"/>
              </a:rPr>
              <a:t>Uwewnętrznienie się treści aktu poświęcenia z 1946 r.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2000" b="1" dirty="0" smtClean="0">
                <a:effectLst/>
                <a:latin typeface="Microsoft PhagsPa" pitchFamily="34" charset="0"/>
              </a:rPr>
              <a:t>miało się dokonywać przez stałą praktykę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pl-PL" sz="2000" b="1" dirty="0" smtClean="0">
                <a:effectLst/>
                <a:latin typeface="Microsoft PhagsPa" pitchFamily="34" charset="0"/>
              </a:rPr>
              <a:t>nabożeństwa Pierwszych Sobót Miesiąca w polskich parafiach.</a:t>
            </a:r>
            <a:endParaRPr lang="pl-PL" sz="2000" b="1" dirty="0">
              <a:latin typeface="Microsoft PhagsP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iedziela.pl/gifs/portal/1348063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6" y="1915441"/>
            <a:ext cx="2270442" cy="14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Jasnogórskie Śluby </a:t>
            </a:r>
            <a:r>
              <a:rPr lang="pl-PL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Narodu</a:t>
            </a:r>
            <a:br>
              <a:rPr lang="pl-PL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</a:br>
            <a:r>
              <a:rPr lang="pl-PL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1956 </a:t>
            </a:r>
            <a:r>
              <a:rPr lang="pl-PL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rok</a:t>
            </a:r>
            <a:endParaRPr lang="pl-PL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3356991"/>
            <a:ext cx="2236163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11760" y="1314048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Calibri" panose="020F0502020204030204" pitchFamily="34" charset="0"/>
              </a:rPr>
              <a:t>Wielka Boga-Człowieka </a:t>
            </a:r>
            <a:r>
              <a:rPr lang="pl-PL" b="1" dirty="0" smtClean="0">
                <a:latin typeface="Calibri" panose="020F0502020204030204" pitchFamily="34" charset="0"/>
              </a:rPr>
              <a:t>Matko!</a:t>
            </a:r>
          </a:p>
          <a:p>
            <a:pPr algn="just"/>
            <a:r>
              <a:rPr lang="pl-PL" b="1" dirty="0" smtClean="0">
                <a:latin typeface="Calibri" panose="020F0502020204030204" pitchFamily="34" charset="0"/>
              </a:rPr>
              <a:t>Bogurodzico </a:t>
            </a:r>
            <a:r>
              <a:rPr lang="pl-PL" b="1" dirty="0">
                <a:latin typeface="Calibri" panose="020F0502020204030204" pitchFamily="34" charset="0"/>
              </a:rPr>
              <a:t>Dziewico, Bogiem sławiona Maryjo!</a:t>
            </a:r>
            <a:endParaRPr lang="pl-PL" dirty="0">
              <a:latin typeface="Calibri" panose="020F0502020204030204" pitchFamily="34" charset="0"/>
            </a:endParaRPr>
          </a:p>
          <a:p>
            <a:pPr algn="just"/>
            <a:r>
              <a:rPr lang="pl-PL" b="1" dirty="0">
                <a:latin typeface="Calibri" panose="020F0502020204030204" pitchFamily="34" charset="0"/>
              </a:rPr>
              <a:t>Królowo świata i Polski Królowo!</a:t>
            </a:r>
            <a:endParaRPr lang="pl-PL" dirty="0">
              <a:latin typeface="Calibri" panose="020F0502020204030204" pitchFamily="34" charset="0"/>
            </a:endParaRPr>
          </a:p>
          <a:p>
            <a:pPr algn="just"/>
            <a:r>
              <a:rPr lang="pl-PL" b="1" dirty="0" smtClean="0">
                <a:latin typeface="Calibri" panose="020F0502020204030204" pitchFamily="34" charset="0"/>
              </a:rPr>
              <a:t>Stajemy </a:t>
            </a:r>
            <a:r>
              <a:rPr lang="pl-PL" b="1" dirty="0">
                <a:latin typeface="Calibri" panose="020F0502020204030204" pitchFamily="34" charset="0"/>
              </a:rPr>
              <a:t>przed Tobą pełni skruchy, w poczuciu winy, że dotąd nie wykonaliśmy ślubów i przyrzeczeń Ojców naszych</a:t>
            </a:r>
            <a:r>
              <a:rPr lang="pl-PL" dirty="0" smtClean="0">
                <a:latin typeface="Calibri" panose="020F0502020204030204" pitchFamily="34" charset="0"/>
              </a:rPr>
              <a:t>.</a:t>
            </a:r>
            <a:endParaRPr lang="pl-PL" dirty="0">
              <a:latin typeface="Calibri" panose="020F0502020204030204" pitchFamily="34" charset="0"/>
            </a:endParaRPr>
          </a:p>
          <a:p>
            <a:pPr algn="just"/>
            <a:r>
              <a:rPr lang="pl-PL" dirty="0">
                <a:latin typeface="Calibri" panose="020F0502020204030204" pitchFamily="34" charset="0"/>
              </a:rPr>
              <a:t>Wzywamy pokornie pomocy i miłosierdzia w walce o dochowanie wierności Bogu, Krzyżowi i Ewangelii, Kościołowi świętemu i jego Pasterzom, Ojczyźnie naszej świętej, chrześcijańskiej przedniej straży, </a:t>
            </a:r>
            <a:r>
              <a:rPr lang="pl-PL" b="1" dirty="0">
                <a:latin typeface="Calibri" panose="020F0502020204030204" pitchFamily="34" charset="0"/>
              </a:rPr>
              <a:t>poświęconej Twojemu Sercu Niepokalanemu i Sercu Syna Twego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pl-PL" dirty="0" smtClean="0">
                <a:latin typeface="Calibri" panose="020F0502020204030204" pitchFamily="34" charset="0"/>
              </a:rPr>
              <a:t>Przyrzekamy </a:t>
            </a:r>
            <a:r>
              <a:rPr lang="pl-PL" dirty="0">
                <a:latin typeface="Calibri" panose="020F0502020204030204" pitchFamily="34" charset="0"/>
              </a:rPr>
              <a:t>Ci umacniać w rodzinach królowanie Syna Twego Jezusa Chrystusa, bronić czci Imienia Bożego, </a:t>
            </a:r>
            <a:r>
              <a:rPr lang="pl-PL" b="1" dirty="0">
                <a:latin typeface="Calibri" panose="020F0502020204030204" pitchFamily="34" charset="0"/>
              </a:rPr>
              <a:t>wszczepiać w umysły i serca dzieci ducha Ewangelii i miłości ku Tobie</a:t>
            </a:r>
            <a:r>
              <a:rPr lang="pl-PL" dirty="0">
                <a:latin typeface="Calibri" panose="020F0502020204030204" pitchFamily="34" charset="0"/>
              </a:rPr>
              <a:t>, strzec prawa Bożego, obyczajów chrześcijańskich i ojczystych.</a:t>
            </a:r>
          </a:p>
          <a:p>
            <a:pPr algn="just"/>
            <a:r>
              <a:rPr lang="pl-PL" dirty="0" smtClean="0">
                <a:latin typeface="Calibri" panose="020F0502020204030204" pitchFamily="34" charset="0"/>
              </a:rPr>
              <a:t>Królowo </a:t>
            </a:r>
            <a:r>
              <a:rPr lang="pl-PL" dirty="0">
                <a:latin typeface="Calibri" panose="020F0502020204030204" pitchFamily="34" charset="0"/>
              </a:rPr>
              <a:t>Polski! Ponawiamy śluby Ojców naszych i przyrzekamy, że </a:t>
            </a:r>
            <a:r>
              <a:rPr lang="pl-PL" b="1" dirty="0">
                <a:latin typeface="Calibri" panose="020F0502020204030204" pitchFamily="34" charset="0"/>
              </a:rPr>
              <a:t>z wielką usilnością umacniać i szerzyć będziemy w sercach naszych i w polskiej ziemi cześć Twoją i nabożeństwo do Ciebie</a:t>
            </a:r>
            <a:r>
              <a:rPr lang="pl-PL" dirty="0">
                <a:latin typeface="Calibri" panose="020F0502020204030204" pitchFamily="34" charset="0"/>
              </a:rPr>
              <a:t>, Bogurodzico Dziewico, wsławiona w tylu świątyniach naszych, a szczególnie w Twej Jasnogórskiej Stolicy.</a:t>
            </a:r>
          </a:p>
        </p:txBody>
      </p:sp>
      <p:pic>
        <p:nvPicPr>
          <p:cNvPr id="1034" name="Picture 10" descr="https://encrypted-tbn1.gstatic.com/images?q=tbn:ANd9GcTmcHF5QT9BVnym-4eWjAL_nlcneCndJS34pUKa4Wy6V5B6BBD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66" y="295859"/>
            <a:ext cx="2270442" cy="16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ostokąt 3"/>
          <p:cNvSpPr>
            <a:spLocks noChangeArrowheads="1"/>
          </p:cNvSpPr>
          <p:nvPr/>
        </p:nvSpPr>
        <p:spPr bwMode="auto">
          <a:xfrm>
            <a:off x="4067175" y="692150"/>
            <a:ext cx="4572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List Pasterski </a:t>
            </a:r>
          </a:p>
          <a:p>
            <a:r>
              <a:rPr lang="pl-PL" b="1" dirty="0">
                <a:solidFill>
                  <a:srgbClr val="FFFF00"/>
                </a:solidFill>
              </a:rPr>
              <a:t>Prymasa Polski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b="1" dirty="0">
                <a:solidFill>
                  <a:srgbClr val="FFFF00"/>
                </a:solidFill>
              </a:rPr>
              <a:t>Wielkopostne przygotowanie </a:t>
            </a:r>
          </a:p>
          <a:p>
            <a:r>
              <a:rPr lang="pl-PL" b="1" dirty="0">
                <a:solidFill>
                  <a:srgbClr val="FFFF00"/>
                </a:solidFill>
              </a:rPr>
              <a:t>do Przyrzeczeń Jasnogórskich </a:t>
            </a:r>
          </a:p>
          <a:p>
            <a:r>
              <a:rPr lang="pl-PL" b="1" dirty="0">
                <a:solidFill>
                  <a:srgbClr val="FFFF00"/>
                </a:solidFill>
              </a:rPr>
              <a:t>w parafiach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b="1" dirty="0">
                <a:solidFill>
                  <a:srgbClr val="FFFF00"/>
                </a:solidFill>
              </a:rPr>
              <a:t>Gniezno Warszawa, Popielec 1957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dirty="0"/>
              <a:t> </a:t>
            </a:r>
          </a:p>
          <a:p>
            <a:r>
              <a:rPr lang="pl-PL" dirty="0" smtClean="0"/>
              <a:t>„…By </a:t>
            </a:r>
            <a:r>
              <a:rPr lang="pl-PL" dirty="0"/>
              <a:t>należycie przygotować się do dnia Przyrzeczeń Narodu, wszyscy musimy dobrze zrozumieć, do czego się zobowiązujemy, rozważyć treść i zna­czenie zobowiązań, które na siebie przyjmujemy. </a:t>
            </a:r>
            <a:r>
              <a:rPr lang="pl-PL" b="1" dirty="0"/>
              <a:t>Pomogą nam do tego pierwsze soboty miesiąca</a:t>
            </a:r>
            <a:r>
              <a:rPr lang="pl-PL" dirty="0"/>
              <a:t>, kazania katechizmowe i nauki rekolekcyjne Wielkiego Postu. Wszystkie nauki rekolekcyjne, ogólne i stanowe, rachunki sumienia i ćwiczenia pokutne mają być osnute wokół tych zobowiązań, które były ogłoszone z wałów Jasnej </a:t>
            </a:r>
            <a:r>
              <a:rPr lang="pl-PL" dirty="0" smtClean="0"/>
              <a:t>Góry”.</a:t>
            </a:r>
            <a:endParaRPr lang="pl-PL" dirty="0"/>
          </a:p>
          <a:p>
            <a:pPr algn="r"/>
            <a:endParaRPr lang="pl-PL" sz="1400" i="1" dirty="0">
              <a:solidFill>
                <a:srgbClr val="FFFF00"/>
              </a:solidFill>
            </a:endParaRPr>
          </a:p>
          <a:p>
            <a:pPr algn="r"/>
            <a:r>
              <a:rPr lang="pl-PL" sz="1400" i="1" dirty="0" smtClean="0">
                <a:solidFill>
                  <a:srgbClr val="FFFF00"/>
                </a:solidFill>
              </a:rPr>
              <a:t>(w odniesieniu </a:t>
            </a:r>
            <a:r>
              <a:rPr lang="pl-PL" sz="1400" i="1" dirty="0">
                <a:solidFill>
                  <a:srgbClr val="FFFF00"/>
                </a:solidFill>
              </a:rPr>
              <a:t>do ślubów w 1956 r</a:t>
            </a:r>
            <a:r>
              <a:rPr lang="pl-PL" sz="1400" i="1" dirty="0" smtClean="0">
                <a:solidFill>
                  <a:srgbClr val="FFFF00"/>
                </a:solidFill>
              </a:rPr>
              <a:t>.)</a:t>
            </a:r>
            <a:endParaRPr lang="pl-PL" sz="1400" i="1" dirty="0">
              <a:solidFill>
                <a:srgbClr val="FFFF00"/>
              </a:solidFill>
            </a:endParaRPr>
          </a:p>
        </p:txBody>
      </p:sp>
      <p:pic>
        <p:nvPicPr>
          <p:cNvPr id="22531" name="Picture 3" descr="C:\Users\Krzysztof\Documents\SEKRETARIAF FATIMSKI\MATERIAŁY ARCHIWALNE\Wielka Nowenna Tysiącle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359"/>
            <a:ext cx="3643313" cy="519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6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Ratunek przez </a:t>
            </a:r>
            <a:r>
              <a:rPr lang="pl-PL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wypełnienie Fatimy</a:t>
            </a:r>
            <a:r>
              <a:rPr lang="pl-PL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pl-PL" dirty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pl-PL" sz="2400" b="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Fatimska Pani Królową Świata  </a:t>
            </a:r>
            <a:endParaRPr lang="pl-PL" sz="2400" b="0" dirty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F:\DOKUMENTY 2013\SEKRETARIAF FATIMSKI\2013\FOTO FATIMA\Koronacja figury M. B. Fatimski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50405" cy="41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971600" y="6021288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FFFF00"/>
                </a:solidFill>
              </a:rPr>
              <a:t>Koronacja wizerunku Matki Bożej Fatimskiej w 1946 r. na Królową Świata</a:t>
            </a:r>
          </a:p>
        </p:txBody>
      </p:sp>
    </p:spTree>
    <p:extLst>
      <p:ext uri="{BB962C8B-B14F-4D97-AF65-F5344CB8AC3E}">
        <p14:creationId xmlns:p14="http://schemas.microsoft.com/office/powerpoint/2010/main" val="10655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548680"/>
            <a:ext cx="4535488" cy="2305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Pius XII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Rok 1954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Encyklika – </a:t>
            </a:r>
            <a:r>
              <a:rPr lang="pl-PL" sz="2400" b="1" i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Ad </a:t>
            </a:r>
            <a:r>
              <a:rPr lang="pl-PL" sz="2400" b="1" i="1" dirty="0" err="1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caeli</a:t>
            </a:r>
            <a:r>
              <a:rPr lang="pl-PL" sz="2400" b="1" i="1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pl-PL" sz="2400" b="1" i="1" dirty="0" err="1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Reginam</a:t>
            </a:r>
            <a:endParaRPr lang="pl-PL" sz="1800" i="1" dirty="0" smtClean="0"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5" name="Picture 18" descr="Pius XI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" y="404664"/>
            <a:ext cx="3994981" cy="26639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Prostokąt 2"/>
          <p:cNvSpPr>
            <a:spLocks noChangeArrowheads="1"/>
          </p:cNvSpPr>
          <p:nvPr/>
        </p:nvSpPr>
        <p:spPr bwMode="auto">
          <a:xfrm>
            <a:off x="598488" y="3938280"/>
            <a:ext cx="7921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„…Po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długiej tedy i dojrzałej rozwadze - mocą apostolskiej naszej władzy ustanawiamy święto Królowej Maryi, które ma być obchodzone w całym świecie w dniu 31 maja (dziś 22 sierpnia). 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Nakazujemy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również, aby tegoż dnia ponawiano poświęcenie się rodzaju ludzkiego Niepokalanemu Sercu Maryi. W nim bowiem leży nadzieja nadejścia lepszego wieku, triumfu wiary i chrześcijańskiego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pokoju”.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4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3825875" y="620688"/>
            <a:ext cx="4608513" cy="237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Paweł VI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Rok 1967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Adhortacja </a:t>
            </a:r>
            <a:r>
              <a:rPr lang="pl-PL" sz="2400" b="1" i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Signum</a:t>
            </a:r>
            <a:r>
              <a:rPr lang="pl-PL" sz="2400" b="1" i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magnum</a:t>
            </a:r>
          </a:p>
        </p:txBody>
      </p:sp>
      <p:pic>
        <p:nvPicPr>
          <p:cNvPr id="24579" name="Picture 21" descr="Paweł VI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27384"/>
            <a:ext cx="3416300" cy="3422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Prostokąt 2"/>
          <p:cNvSpPr>
            <a:spLocks noChangeArrowheads="1"/>
          </p:cNvSpPr>
          <p:nvPr/>
        </p:nvSpPr>
        <p:spPr bwMode="auto">
          <a:xfrm>
            <a:off x="755650" y="3973513"/>
            <a:ext cx="76787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sz="2000" dirty="0" smtClean="0"/>
              <a:t>„</a:t>
            </a:r>
            <a:r>
              <a:rPr lang="pl-PL" sz="2000" b="1" dirty="0" smtClean="0">
                <a:latin typeface="Calibri" panose="020F0502020204030204" pitchFamily="34" charset="0"/>
              </a:rPr>
              <a:t>Wzywam</a:t>
            </a:r>
            <a:r>
              <a:rPr lang="pl-PL" sz="2000" dirty="0" smtClean="0"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wszystkich synów Kościoła, aby osobiście ponowili to poświęcenie się Niepokalanemu Sercu Matki Kościoła; aby też stwierdzając ten wspaniały znak pobożności całym swym postępowaniem starali się coraz doskonalej wypełniać wolę Bożą, naśladować ze czcią Królową Niebios i służyć Jej w duchu </a:t>
            </a:r>
            <a:r>
              <a:rPr lang="pl-PL" sz="2000" dirty="0" smtClean="0">
                <a:latin typeface="Calibri" panose="020F0502020204030204" pitchFamily="34" charset="0"/>
              </a:rPr>
              <a:t>synowskim”. </a:t>
            </a:r>
            <a:endParaRPr lang="pl-PL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 descr="Poświęcenie JP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98738"/>
            <a:ext cx="318611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827088" y="2781300"/>
            <a:ext cx="35274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Jan Paweł II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25. 03. 1984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l-P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Watykan</a:t>
            </a:r>
          </a:p>
        </p:txBody>
      </p:sp>
      <p:sp>
        <p:nvSpPr>
          <p:cNvPr id="25604" name="Prostokąt 3"/>
          <p:cNvSpPr>
            <a:spLocks noChangeArrowheads="1"/>
          </p:cNvSpPr>
          <p:nvPr/>
        </p:nvSpPr>
        <p:spPr bwMode="auto">
          <a:xfrm>
            <a:off x="323850" y="566738"/>
            <a:ext cx="83518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Poświęcenie to zostało publicznie dokonane przez Ojca Świętego Jana Pawła II </a:t>
            </a: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Rzymie </a:t>
            </a:r>
            <a:r>
              <a:rPr lang="pl-PL" dirty="0">
                <a:latin typeface="Calibri" pitchFamily="34" charset="0"/>
                <a:cs typeface="Calibri" pitchFamily="34" charset="0"/>
              </a:rPr>
              <a:t>przed wizerunkiem Naszej Pani czczonym w Kaplicy Objawień w Fatimie, który Ojciec Święty - po tym jak napisał do wszystkich Biskupów świata, aby zjednoczyli się z Jego Świątobliwością w tym akcie konsekracji jakiego zamierzał dokonać - celowo nakazał sprowadzić do Rzymu ten wizerunek, aby wyraźnie zaznaczyć, iż Konsekracja jakiej zamierzał dokonać przed tym wizerunkiem była spełnieniem prośby Naszej Pani w Fatimie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  </a:t>
            </a:r>
            <a:r>
              <a:rPr lang="pl-PL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S. Łucja, 2005 r.</a:t>
            </a:r>
            <a:endParaRPr lang="pl-PL" b="1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Prostokąt 4"/>
          <p:cNvSpPr>
            <a:spLocks noChangeArrowheads="1"/>
          </p:cNvSpPr>
          <p:nvPr/>
        </p:nvSpPr>
        <p:spPr bwMode="auto">
          <a:xfrm>
            <a:off x="323850" y="5229225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l-PL" dirty="0" smtClean="0">
                <a:latin typeface="Calibri" pitchFamily="34" charset="0"/>
                <a:cs typeface="Calibri" pitchFamily="34" charset="0"/>
              </a:rPr>
              <a:t>„Akt </a:t>
            </a:r>
            <a:r>
              <a:rPr lang="pl-PL" dirty="0">
                <a:latin typeface="Calibri" pitchFamily="34" charset="0"/>
                <a:cs typeface="Calibri" pitchFamily="34" charset="0"/>
              </a:rPr>
              <a:t>ten został ponowiony raz jeszcze. Wezwanie Maryi nie jest jednorazowe. Jej apel musi być podejmowany z pokolenia na pokolenie, zgodnie z coraz nowymi ’znakami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czasu’. </a:t>
            </a:r>
            <a:r>
              <a:rPr lang="pl-PL" dirty="0">
                <a:latin typeface="Calibri" pitchFamily="34" charset="0"/>
                <a:cs typeface="Calibri" pitchFamily="34" charset="0"/>
              </a:rPr>
              <a:t>Trzeba do niego nieustannie powracać. Trzeba go podejmować wciąż na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nowo”. </a:t>
            </a:r>
            <a:r>
              <a:rPr lang="pl-PL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Jan Paweł II 1982 r.</a:t>
            </a:r>
            <a:endParaRPr lang="pl-PL" b="1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mień">
  <a:themeElements>
    <a:clrScheme name="Strumień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umień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mień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mień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mień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3736</TotalTime>
  <Words>1193</Words>
  <Application>Microsoft Office PowerPoint</Application>
  <PresentationFormat>Pokaz na ekranie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Strumień</vt:lpstr>
      <vt:lpstr>Prezentacja programu PowerPoint</vt:lpstr>
      <vt:lpstr>Prezentacja programu PowerPoint</vt:lpstr>
      <vt:lpstr>List Episkopatu Polski 1 stycznia 1948</vt:lpstr>
      <vt:lpstr>Jasnogórskie Śluby Narodu 1956 rok</vt:lpstr>
      <vt:lpstr>Prezentacja programu PowerPoint</vt:lpstr>
      <vt:lpstr>Ratunek przez wypełnienie Fatimy Fatimska Pani Królową Świata  </vt:lpstr>
      <vt:lpstr>Prezentacja programu PowerPoint</vt:lpstr>
      <vt:lpstr>Prezentacja programu PowerPoint</vt:lpstr>
      <vt:lpstr>Prezentacja programu PowerPoint</vt:lpstr>
      <vt:lpstr>13 maja 1984 wybuch w Murmańsku</vt:lpstr>
      <vt:lpstr>Świadectwo egzorcysty Wywiad z ks. Gabrielem Amorthem</vt:lpstr>
      <vt:lpstr>10. rocznica zamachu na Jana Pawła II</vt:lpstr>
      <vt:lpstr>Benedykt XVI  13 maja 2010 w Fatimie</vt:lpstr>
      <vt:lpstr>Wywiad z Benedyktem XVI w TV RAI UNO 22 kwietnia 2011 </vt:lpstr>
      <vt:lpstr>Prezentacja programu PowerPoint</vt:lpstr>
      <vt:lpstr>Prezentacja programu PowerPoint</vt:lpstr>
      <vt:lpstr>22 sierpnia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 PAMIETAMY  NASZE  ŚLUBOWANIA?</dc:title>
  <dc:creator>Krzysztof</dc:creator>
  <cp:lastModifiedBy>uzytkownik</cp:lastModifiedBy>
  <cp:revision>257</cp:revision>
  <dcterms:created xsi:type="dcterms:W3CDTF">2010-07-26T09:49:24Z</dcterms:created>
  <dcterms:modified xsi:type="dcterms:W3CDTF">2014-10-26T15:12:52Z</dcterms:modified>
</cp:coreProperties>
</file>